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90" r:id="rId3"/>
    <p:sldId id="258" r:id="rId4"/>
    <p:sldId id="267" r:id="rId5"/>
    <p:sldId id="259" r:id="rId6"/>
    <p:sldId id="260" r:id="rId7"/>
    <p:sldId id="261" r:id="rId8"/>
    <p:sldId id="262" r:id="rId9"/>
    <p:sldId id="289" r:id="rId10"/>
    <p:sldId id="263" r:id="rId11"/>
    <p:sldId id="264" r:id="rId12"/>
    <p:sldId id="271" r:id="rId13"/>
    <p:sldId id="269" r:id="rId14"/>
    <p:sldId id="270" r:id="rId15"/>
    <p:sldId id="265" r:id="rId16"/>
    <p:sldId id="276" r:id="rId17"/>
    <p:sldId id="257" r:id="rId18"/>
    <p:sldId id="277" r:id="rId19"/>
    <p:sldId id="278" r:id="rId20"/>
    <p:sldId id="279" r:id="rId21"/>
    <p:sldId id="281" r:id="rId22"/>
    <p:sldId id="282" r:id="rId23"/>
    <p:sldId id="283" r:id="rId24"/>
    <p:sldId id="284" r:id="rId25"/>
    <p:sldId id="285" r:id="rId26"/>
    <p:sldId id="287" r:id="rId27"/>
    <p:sldId id="288" r:id="rId28"/>
    <p:sldId id="291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16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B73F09-2458-449D-8CA4-867DD3DBD7AF}" v="4503" dt="2020-08-26T11:35:40.9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71" autoAdjust="0"/>
    <p:restoredTop sz="94660"/>
  </p:normalViewPr>
  <p:slideViewPr>
    <p:cSldViewPr snapToGrid="0">
      <p:cViewPr varScale="1">
        <p:scale>
          <a:sx n="86" d="100"/>
          <a:sy n="86" d="100"/>
        </p:scale>
        <p:origin x="48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Hope" userId="fa35b75d6b460926" providerId="LiveId" clId="{3B82E5E5-36E8-4B44-A328-CB8C32C4962E}"/>
    <pc:docChg chg="undo redo custSel mod addSld delSld modSld">
      <pc:chgData name="David Hope" userId="fa35b75d6b460926" providerId="LiveId" clId="{3B82E5E5-36E8-4B44-A328-CB8C32C4962E}" dt="2020-07-16T15:56:41.110" v="2369" actId="20577"/>
      <pc:docMkLst>
        <pc:docMk/>
      </pc:docMkLst>
      <pc:sldChg chg="modSp mod">
        <pc:chgData name="David Hope" userId="fa35b75d6b460926" providerId="LiveId" clId="{3B82E5E5-36E8-4B44-A328-CB8C32C4962E}" dt="2020-07-16T12:26:57.364" v="1729" actId="1076"/>
        <pc:sldMkLst>
          <pc:docMk/>
          <pc:sldMk cId="1115307929" sldId="256"/>
        </pc:sldMkLst>
        <pc:spChg chg="mod">
          <ac:chgData name="David Hope" userId="fa35b75d6b460926" providerId="LiveId" clId="{3B82E5E5-36E8-4B44-A328-CB8C32C4962E}" dt="2020-07-15T14:47:02.583" v="1200" actId="255"/>
          <ac:spMkLst>
            <pc:docMk/>
            <pc:sldMk cId="1115307929" sldId="256"/>
            <ac:spMk id="2" creationId="{6C387573-DC6B-487C-BE1C-40EBE1254734}"/>
          </ac:spMkLst>
        </pc:spChg>
        <pc:spChg chg="mod">
          <ac:chgData name="David Hope" userId="fa35b75d6b460926" providerId="LiveId" clId="{3B82E5E5-36E8-4B44-A328-CB8C32C4962E}" dt="2020-07-14T09:09:24.506" v="66" actId="1076"/>
          <ac:spMkLst>
            <pc:docMk/>
            <pc:sldMk cId="1115307929" sldId="256"/>
            <ac:spMk id="3" creationId="{BDE2DA0D-7D06-4360-8874-51EEAD1C89FC}"/>
          </ac:spMkLst>
        </pc:spChg>
        <pc:spChg chg="mod">
          <ac:chgData name="David Hope" userId="fa35b75d6b460926" providerId="LiveId" clId="{3B82E5E5-36E8-4B44-A328-CB8C32C4962E}" dt="2020-07-16T12:26:57.364" v="1729" actId="1076"/>
          <ac:spMkLst>
            <pc:docMk/>
            <pc:sldMk cId="1115307929" sldId="256"/>
            <ac:spMk id="5" creationId="{14B60884-2B94-4598-8E1E-D8DD67D406EF}"/>
          </ac:spMkLst>
        </pc:spChg>
        <pc:picChg chg="mod">
          <ac:chgData name="David Hope" userId="fa35b75d6b460926" providerId="LiveId" clId="{3B82E5E5-36E8-4B44-A328-CB8C32C4962E}" dt="2020-07-14T09:09:01.585" v="63" actId="1076"/>
          <ac:picMkLst>
            <pc:docMk/>
            <pc:sldMk cId="1115307929" sldId="256"/>
            <ac:picMk id="16" creationId="{EC132161-EF58-44FF-A649-A0187BA1C75D}"/>
          </ac:picMkLst>
        </pc:picChg>
      </pc:sldChg>
      <pc:sldChg chg="addSp delSp modSp del mod">
        <pc:chgData name="David Hope" userId="fa35b75d6b460926" providerId="LiveId" clId="{3B82E5E5-36E8-4B44-A328-CB8C32C4962E}" dt="2020-07-14T09:11:42.618" v="73" actId="47"/>
        <pc:sldMkLst>
          <pc:docMk/>
          <pc:sldMk cId="1059156309" sldId="257"/>
        </pc:sldMkLst>
        <pc:spChg chg="add del">
          <ac:chgData name="David Hope" userId="fa35b75d6b460926" providerId="LiveId" clId="{3B82E5E5-36E8-4B44-A328-CB8C32C4962E}" dt="2020-07-14T09:10:42.516" v="70" actId="478"/>
          <ac:spMkLst>
            <pc:docMk/>
            <pc:sldMk cId="1059156309" sldId="257"/>
            <ac:spMk id="2" creationId="{20FF0251-44AD-4582-842D-5DFB8FCEE9CF}"/>
          </ac:spMkLst>
        </pc:spChg>
        <pc:spChg chg="mod">
          <ac:chgData name="David Hope" userId="fa35b75d6b460926" providerId="LiveId" clId="{3B82E5E5-36E8-4B44-A328-CB8C32C4962E}" dt="2020-07-14T09:11:22.226" v="72" actId="14100"/>
          <ac:spMkLst>
            <pc:docMk/>
            <pc:sldMk cId="1059156309" sldId="257"/>
            <ac:spMk id="3" creationId="{37470F8A-E54C-4AE3-A36E-2CBD0A830569}"/>
          </ac:spMkLst>
        </pc:spChg>
      </pc:sldChg>
      <pc:sldChg chg="new del">
        <pc:chgData name="David Hope" userId="fa35b75d6b460926" providerId="LiveId" clId="{3B82E5E5-36E8-4B44-A328-CB8C32C4962E}" dt="2020-07-14T09:11:57.927" v="76" actId="47"/>
        <pc:sldMkLst>
          <pc:docMk/>
          <pc:sldMk cId="3453239146" sldId="257"/>
        </pc:sldMkLst>
      </pc:sldChg>
      <pc:sldChg chg="addSp delSp modSp new mod setBg">
        <pc:chgData name="David Hope" userId="fa35b75d6b460926" providerId="LiveId" clId="{3B82E5E5-36E8-4B44-A328-CB8C32C4962E}" dt="2020-07-16T15:46:59.468" v="2206" actId="20577"/>
        <pc:sldMkLst>
          <pc:docMk/>
          <pc:sldMk cId="1462390498" sldId="258"/>
        </pc:sldMkLst>
        <pc:spChg chg="add del mod">
          <ac:chgData name="David Hope" userId="fa35b75d6b460926" providerId="LiveId" clId="{3B82E5E5-36E8-4B44-A328-CB8C32C4962E}" dt="2020-07-14T09:23:58.861" v="484" actId="26606"/>
          <ac:spMkLst>
            <pc:docMk/>
            <pc:sldMk cId="1462390498" sldId="258"/>
            <ac:spMk id="2" creationId="{C6517211-810F-43DD-BB94-753B28733481}"/>
          </ac:spMkLst>
        </pc:spChg>
        <pc:spChg chg="add del">
          <ac:chgData name="David Hope" userId="fa35b75d6b460926" providerId="LiveId" clId="{3B82E5E5-36E8-4B44-A328-CB8C32C4962E}" dt="2020-07-14T09:23:28.326" v="473" actId="26606"/>
          <ac:spMkLst>
            <pc:docMk/>
            <pc:sldMk cId="1462390498" sldId="258"/>
            <ac:spMk id="8" creationId="{416A0E3C-60E6-4F39-BC55-5F7C224E1F7C}"/>
          </ac:spMkLst>
        </pc:spChg>
        <pc:spChg chg="add del">
          <ac:chgData name="David Hope" userId="fa35b75d6b460926" providerId="LiveId" clId="{3B82E5E5-36E8-4B44-A328-CB8C32C4962E}" dt="2020-07-14T09:23:39.853" v="475" actId="26606"/>
          <ac:spMkLst>
            <pc:docMk/>
            <pc:sldMk cId="1462390498" sldId="258"/>
            <ac:spMk id="9" creationId="{416A0E3C-60E6-4F39-BC55-5F7C224E1F7C}"/>
          </ac:spMkLst>
        </pc:spChg>
        <pc:spChg chg="add del">
          <ac:chgData name="David Hope" userId="fa35b75d6b460926" providerId="LiveId" clId="{3B82E5E5-36E8-4B44-A328-CB8C32C4962E}" dt="2020-07-14T09:23:28.326" v="473" actId="26606"/>
          <ac:spMkLst>
            <pc:docMk/>
            <pc:sldMk cId="1462390498" sldId="258"/>
            <ac:spMk id="12" creationId="{67B74F2B-9534-4540-96B0-5C8E958B940F}"/>
          </ac:spMkLst>
        </pc:spChg>
        <pc:spChg chg="add del">
          <ac:chgData name="David Hope" userId="fa35b75d6b460926" providerId="LiveId" clId="{3B82E5E5-36E8-4B44-A328-CB8C32C4962E}" dt="2020-07-14T09:23:39.853" v="475" actId="26606"/>
          <ac:spMkLst>
            <pc:docMk/>
            <pc:sldMk cId="1462390498" sldId="258"/>
            <ac:spMk id="13" creationId="{E9BA134F-37B6-498A-B46D-040B86E5DA35}"/>
          </ac:spMkLst>
        </pc:spChg>
        <pc:spChg chg="add del">
          <ac:chgData name="David Hope" userId="fa35b75d6b460926" providerId="LiveId" clId="{3B82E5E5-36E8-4B44-A328-CB8C32C4962E}" dt="2020-07-14T09:23:39.853" v="475" actId="26606"/>
          <ac:spMkLst>
            <pc:docMk/>
            <pc:sldMk cId="1462390498" sldId="258"/>
            <ac:spMk id="15" creationId="{2BFE3F30-11E0-4842-8523-7222538C8293}"/>
          </ac:spMkLst>
        </pc:spChg>
        <pc:spChg chg="add del">
          <ac:chgData name="David Hope" userId="fa35b75d6b460926" providerId="LiveId" clId="{3B82E5E5-36E8-4B44-A328-CB8C32C4962E}" dt="2020-07-14T09:23:48.133" v="479" actId="26606"/>
          <ac:spMkLst>
            <pc:docMk/>
            <pc:sldMk cId="1462390498" sldId="258"/>
            <ac:spMk id="16" creationId="{86506110-E6E1-4309-83FA-C6B068FA341C}"/>
          </ac:spMkLst>
        </pc:spChg>
        <pc:spChg chg="add del">
          <ac:chgData name="David Hope" userId="fa35b75d6b460926" providerId="LiveId" clId="{3B82E5E5-36E8-4B44-A328-CB8C32C4962E}" dt="2020-07-14T09:23:44.828" v="477" actId="26606"/>
          <ac:spMkLst>
            <pc:docMk/>
            <pc:sldMk cId="1462390498" sldId="258"/>
            <ac:spMk id="19" creationId="{416A0E3C-60E6-4F39-BC55-5F7C224E1F7C}"/>
          </ac:spMkLst>
        </pc:spChg>
        <pc:spChg chg="add del">
          <ac:chgData name="David Hope" userId="fa35b75d6b460926" providerId="LiveId" clId="{3B82E5E5-36E8-4B44-A328-CB8C32C4962E}" dt="2020-07-14T09:23:44.828" v="477" actId="26606"/>
          <ac:spMkLst>
            <pc:docMk/>
            <pc:sldMk cId="1462390498" sldId="258"/>
            <ac:spMk id="21" creationId="{13BCCAE5-A35B-4B66-A4A7-E23C34A403A4}"/>
          </ac:spMkLst>
        </pc:spChg>
        <pc:spChg chg="add del">
          <ac:chgData name="David Hope" userId="fa35b75d6b460926" providerId="LiveId" clId="{3B82E5E5-36E8-4B44-A328-CB8C32C4962E}" dt="2020-07-14T09:23:44.828" v="477" actId="26606"/>
          <ac:spMkLst>
            <pc:docMk/>
            <pc:sldMk cId="1462390498" sldId="258"/>
            <ac:spMk id="24" creationId="{CB06839E-D8C3-4A74-BA2B-3B97E7B2CDB5}"/>
          </ac:spMkLst>
        </pc:spChg>
        <pc:spChg chg="add del">
          <ac:chgData name="David Hope" userId="fa35b75d6b460926" providerId="LiveId" clId="{3B82E5E5-36E8-4B44-A328-CB8C32C4962E}" dt="2020-07-14T09:23:48.133" v="479" actId="26606"/>
          <ac:spMkLst>
            <pc:docMk/>
            <pc:sldMk cId="1462390498" sldId="258"/>
            <ac:spMk id="26" creationId="{416A0E3C-60E6-4F39-BC55-5F7C224E1F7C}"/>
          </ac:spMkLst>
        </pc:spChg>
        <pc:spChg chg="add del">
          <ac:chgData name="David Hope" userId="fa35b75d6b460926" providerId="LiveId" clId="{3B82E5E5-36E8-4B44-A328-CB8C32C4962E}" dt="2020-07-14T09:23:48.133" v="479" actId="26606"/>
          <ac:spMkLst>
            <pc:docMk/>
            <pc:sldMk cId="1462390498" sldId="258"/>
            <ac:spMk id="28" creationId="{DFEBD0D2-AA2A-4936-A509-D629383EFFAA}"/>
          </ac:spMkLst>
        </pc:spChg>
        <pc:spChg chg="add del">
          <ac:chgData name="David Hope" userId="fa35b75d6b460926" providerId="LiveId" clId="{3B82E5E5-36E8-4B44-A328-CB8C32C4962E}" dt="2020-07-14T09:23:55.495" v="481" actId="26606"/>
          <ac:spMkLst>
            <pc:docMk/>
            <pc:sldMk cId="1462390498" sldId="258"/>
            <ac:spMk id="32" creationId="{416A0E3C-60E6-4F39-BC55-5F7C224E1F7C}"/>
          </ac:spMkLst>
        </pc:spChg>
        <pc:spChg chg="add del">
          <ac:chgData name="David Hope" userId="fa35b75d6b460926" providerId="LiveId" clId="{3B82E5E5-36E8-4B44-A328-CB8C32C4962E}" dt="2020-07-14T09:23:55.495" v="481" actId="26606"/>
          <ac:spMkLst>
            <pc:docMk/>
            <pc:sldMk cId="1462390498" sldId="258"/>
            <ac:spMk id="34" creationId="{68BDBE5C-BBE9-4E89-BEE5-DEB6EAB8702D}"/>
          </ac:spMkLst>
        </pc:spChg>
        <pc:spChg chg="add del">
          <ac:chgData name="David Hope" userId="fa35b75d6b460926" providerId="LiveId" clId="{3B82E5E5-36E8-4B44-A328-CB8C32C4962E}" dt="2020-07-14T09:23:55.495" v="481" actId="26606"/>
          <ac:spMkLst>
            <pc:docMk/>
            <pc:sldMk cId="1462390498" sldId="258"/>
            <ac:spMk id="36" creationId="{DFC4168B-AA75-4715-9B96-CF84B170A68B}"/>
          </ac:spMkLst>
        </pc:spChg>
        <pc:spChg chg="add del">
          <ac:chgData name="David Hope" userId="fa35b75d6b460926" providerId="LiveId" clId="{3B82E5E5-36E8-4B44-A328-CB8C32C4962E}" dt="2020-07-14T09:23:58.829" v="483" actId="26606"/>
          <ac:spMkLst>
            <pc:docMk/>
            <pc:sldMk cId="1462390498" sldId="258"/>
            <ac:spMk id="39" creationId="{416A0E3C-60E6-4F39-BC55-5F7C224E1F7C}"/>
          </ac:spMkLst>
        </pc:spChg>
        <pc:spChg chg="add del">
          <ac:chgData name="David Hope" userId="fa35b75d6b460926" providerId="LiveId" clId="{3B82E5E5-36E8-4B44-A328-CB8C32C4962E}" dt="2020-07-14T09:23:58.829" v="483" actId="26606"/>
          <ac:spMkLst>
            <pc:docMk/>
            <pc:sldMk cId="1462390498" sldId="258"/>
            <ac:spMk id="41" creationId="{67B74F2B-9534-4540-96B0-5C8E958B940F}"/>
          </ac:spMkLst>
        </pc:spChg>
        <pc:spChg chg="add del">
          <ac:chgData name="David Hope" userId="fa35b75d6b460926" providerId="LiveId" clId="{3B82E5E5-36E8-4B44-A328-CB8C32C4962E}" dt="2020-07-14T09:23:58.829" v="483" actId="26606"/>
          <ac:spMkLst>
            <pc:docMk/>
            <pc:sldMk cId="1462390498" sldId="258"/>
            <ac:spMk id="44" creationId="{C6517211-810F-43DD-BB94-753B28733481}"/>
          </ac:spMkLst>
        </pc:spChg>
        <pc:spChg chg="add">
          <ac:chgData name="David Hope" userId="fa35b75d6b460926" providerId="LiveId" clId="{3B82E5E5-36E8-4B44-A328-CB8C32C4962E}" dt="2020-07-14T09:23:58.861" v="484" actId="26606"/>
          <ac:spMkLst>
            <pc:docMk/>
            <pc:sldMk cId="1462390498" sldId="258"/>
            <ac:spMk id="46" creationId="{416A0E3C-60E6-4F39-BC55-5F7C224E1F7C}"/>
          </ac:spMkLst>
        </pc:spChg>
        <pc:spChg chg="add">
          <ac:chgData name="David Hope" userId="fa35b75d6b460926" providerId="LiveId" clId="{3B82E5E5-36E8-4B44-A328-CB8C32C4962E}" dt="2020-07-14T09:23:58.861" v="484" actId="26606"/>
          <ac:spMkLst>
            <pc:docMk/>
            <pc:sldMk cId="1462390498" sldId="258"/>
            <ac:spMk id="48" creationId="{67B74F2B-9534-4540-96B0-5C8E958B940F}"/>
          </ac:spMkLst>
        </pc:spChg>
        <pc:spChg chg="add mod">
          <ac:chgData name="David Hope" userId="fa35b75d6b460926" providerId="LiveId" clId="{3B82E5E5-36E8-4B44-A328-CB8C32C4962E}" dt="2020-07-16T15:46:59.468" v="2206" actId="20577"/>
          <ac:spMkLst>
            <pc:docMk/>
            <pc:sldMk cId="1462390498" sldId="258"/>
            <ac:spMk id="51" creationId="{C6517211-810F-43DD-BB94-753B28733481}"/>
          </ac:spMkLst>
        </pc:spChg>
        <pc:graphicFrameChg chg="add del">
          <ac:chgData name="David Hope" userId="fa35b75d6b460926" providerId="LiveId" clId="{3B82E5E5-36E8-4B44-A328-CB8C32C4962E}" dt="2020-07-14T09:23:48.133" v="479" actId="26606"/>
          <ac:graphicFrameMkLst>
            <pc:docMk/>
            <pc:sldMk cId="1462390498" sldId="258"/>
            <ac:graphicFrameMk id="30" creationId="{9F20D86A-B747-4F10-86AA-2F1BC8B41B9E}"/>
          </ac:graphicFrameMkLst>
        </pc:graphicFrameChg>
        <pc:graphicFrameChg chg="add del">
          <ac:chgData name="David Hope" userId="fa35b75d6b460926" providerId="LiveId" clId="{3B82E5E5-36E8-4B44-A328-CB8C32C4962E}" dt="2020-07-14T09:23:55.495" v="481" actId="26606"/>
          <ac:graphicFrameMkLst>
            <pc:docMk/>
            <pc:sldMk cId="1462390498" sldId="258"/>
            <ac:graphicFrameMk id="37" creationId="{0F767DD1-88E1-4EC9-9908-9E1E74E8A1F7}"/>
          </ac:graphicFrameMkLst>
        </pc:graphicFrameChg>
        <pc:picChg chg="add del">
          <ac:chgData name="David Hope" userId="fa35b75d6b460926" providerId="LiveId" clId="{3B82E5E5-36E8-4B44-A328-CB8C32C4962E}" dt="2020-07-14T09:23:28.326" v="473" actId="26606"/>
          <ac:picMkLst>
            <pc:docMk/>
            <pc:sldMk cId="1462390498" sldId="258"/>
            <ac:picMk id="4" creationId="{207DEED4-14D6-4433-A31F-ECDF3A9E6C92}"/>
          </ac:picMkLst>
        </pc:picChg>
        <pc:picChg chg="add del">
          <ac:chgData name="David Hope" userId="fa35b75d6b460926" providerId="LiveId" clId="{3B82E5E5-36E8-4B44-A328-CB8C32C4962E}" dt="2020-07-14T09:23:39.853" v="475" actId="26606"/>
          <ac:picMkLst>
            <pc:docMk/>
            <pc:sldMk cId="1462390498" sldId="258"/>
            <ac:picMk id="6" creationId="{CF299C81-E3E8-40D4-AB8A-28653AC055C8}"/>
          </ac:picMkLst>
        </pc:picChg>
        <pc:picChg chg="add del">
          <ac:chgData name="David Hope" userId="fa35b75d6b460926" providerId="LiveId" clId="{3B82E5E5-36E8-4B44-A328-CB8C32C4962E}" dt="2020-07-14T09:23:44.828" v="477" actId="26606"/>
          <ac:picMkLst>
            <pc:docMk/>
            <pc:sldMk cId="1462390498" sldId="258"/>
            <ac:picMk id="23" creationId="{7CBF9673-D39B-475A-9C9F-1AA1065812B2}"/>
          </ac:picMkLst>
        </pc:picChg>
        <pc:picChg chg="add del">
          <ac:chgData name="David Hope" userId="fa35b75d6b460926" providerId="LiveId" clId="{3B82E5E5-36E8-4B44-A328-CB8C32C4962E}" dt="2020-07-14T09:23:58.829" v="483" actId="26606"/>
          <ac:picMkLst>
            <pc:docMk/>
            <pc:sldMk cId="1462390498" sldId="258"/>
            <ac:picMk id="42" creationId="{D2FABB78-2A63-4A62-8773-24CA9B3D9248}"/>
          </ac:picMkLst>
        </pc:picChg>
        <pc:picChg chg="add">
          <ac:chgData name="David Hope" userId="fa35b75d6b460926" providerId="LiveId" clId="{3B82E5E5-36E8-4B44-A328-CB8C32C4962E}" dt="2020-07-14T09:23:58.861" v="484" actId="26606"/>
          <ac:picMkLst>
            <pc:docMk/>
            <pc:sldMk cId="1462390498" sldId="258"/>
            <ac:picMk id="49" creationId="{207DEED4-14D6-4433-A31F-ECDF3A9E6C92}"/>
          </ac:picMkLst>
        </pc:picChg>
        <pc:cxnChg chg="add del">
          <ac:chgData name="David Hope" userId="fa35b75d6b460926" providerId="LiveId" clId="{3B82E5E5-36E8-4B44-A328-CB8C32C4962E}" dt="2020-07-14T09:23:28.326" v="473" actId="26606"/>
          <ac:cxnSpMkLst>
            <pc:docMk/>
            <pc:sldMk cId="1462390498" sldId="258"/>
            <ac:cxnSpMk id="10" creationId="{C5025DAC-8B93-4160-B017-3A274A5828C0}"/>
          </ac:cxnSpMkLst>
        </pc:cxnChg>
        <pc:cxnChg chg="add del">
          <ac:chgData name="David Hope" userId="fa35b75d6b460926" providerId="LiveId" clId="{3B82E5E5-36E8-4B44-A328-CB8C32C4962E}" dt="2020-07-14T09:23:39.853" v="475" actId="26606"/>
          <ac:cxnSpMkLst>
            <pc:docMk/>
            <pc:sldMk cId="1462390498" sldId="258"/>
            <ac:cxnSpMk id="11" creationId="{C5025DAC-8B93-4160-B017-3A274A5828C0}"/>
          </ac:cxnSpMkLst>
        </pc:cxnChg>
        <pc:cxnChg chg="add del">
          <ac:chgData name="David Hope" userId="fa35b75d6b460926" providerId="LiveId" clId="{3B82E5E5-36E8-4B44-A328-CB8C32C4962E}" dt="2020-07-14T09:23:28.326" v="473" actId="26606"/>
          <ac:cxnSpMkLst>
            <pc:docMk/>
            <pc:sldMk cId="1462390498" sldId="258"/>
            <ac:cxnSpMk id="14" creationId="{33BECB2B-2CFA-412C-880F-C4B60974936F}"/>
          </ac:cxnSpMkLst>
        </pc:cxnChg>
        <pc:cxnChg chg="add del">
          <ac:chgData name="David Hope" userId="fa35b75d6b460926" providerId="LiveId" clId="{3B82E5E5-36E8-4B44-A328-CB8C32C4962E}" dt="2020-07-14T09:23:39.853" v="475" actId="26606"/>
          <ac:cxnSpMkLst>
            <pc:docMk/>
            <pc:sldMk cId="1462390498" sldId="258"/>
            <ac:cxnSpMk id="17" creationId="{67E7D319-545A-41CD-95DF-4DE4FA8A46B1}"/>
          </ac:cxnSpMkLst>
        </pc:cxnChg>
        <pc:cxnChg chg="add del">
          <ac:chgData name="David Hope" userId="fa35b75d6b460926" providerId="LiveId" clId="{3B82E5E5-36E8-4B44-A328-CB8C32C4962E}" dt="2020-07-14T09:23:44.828" v="477" actId="26606"/>
          <ac:cxnSpMkLst>
            <pc:docMk/>
            <pc:sldMk cId="1462390498" sldId="258"/>
            <ac:cxnSpMk id="20" creationId="{C5025DAC-8B93-4160-B017-3A274A5828C0}"/>
          </ac:cxnSpMkLst>
        </pc:cxnChg>
        <pc:cxnChg chg="add del">
          <ac:chgData name="David Hope" userId="fa35b75d6b460926" providerId="LiveId" clId="{3B82E5E5-36E8-4B44-A328-CB8C32C4962E}" dt="2020-07-14T09:23:44.828" v="477" actId="26606"/>
          <ac:cxnSpMkLst>
            <pc:docMk/>
            <pc:sldMk cId="1462390498" sldId="258"/>
            <ac:cxnSpMk id="22" creationId="{6987BDFB-DE64-4B56-B44F-45FAE19FA94E}"/>
          </ac:cxnSpMkLst>
        </pc:cxnChg>
        <pc:cxnChg chg="add del">
          <ac:chgData name="David Hope" userId="fa35b75d6b460926" providerId="LiveId" clId="{3B82E5E5-36E8-4B44-A328-CB8C32C4962E}" dt="2020-07-14T09:23:48.133" v="479" actId="26606"/>
          <ac:cxnSpMkLst>
            <pc:docMk/>
            <pc:sldMk cId="1462390498" sldId="258"/>
            <ac:cxnSpMk id="27" creationId="{C5025DAC-8B93-4160-B017-3A274A5828C0}"/>
          </ac:cxnSpMkLst>
        </pc:cxnChg>
        <pc:cxnChg chg="add del">
          <ac:chgData name="David Hope" userId="fa35b75d6b460926" providerId="LiveId" clId="{3B82E5E5-36E8-4B44-A328-CB8C32C4962E}" dt="2020-07-14T09:23:48.133" v="479" actId="26606"/>
          <ac:cxnSpMkLst>
            <pc:docMk/>
            <pc:sldMk cId="1462390498" sldId="258"/>
            <ac:cxnSpMk id="29" creationId="{2752F38C-F560-47AA-90AD-209F39C04150}"/>
          </ac:cxnSpMkLst>
        </pc:cxnChg>
        <pc:cxnChg chg="add del">
          <ac:chgData name="David Hope" userId="fa35b75d6b460926" providerId="LiveId" clId="{3B82E5E5-36E8-4B44-A328-CB8C32C4962E}" dt="2020-07-14T09:23:55.495" v="481" actId="26606"/>
          <ac:cxnSpMkLst>
            <pc:docMk/>
            <pc:sldMk cId="1462390498" sldId="258"/>
            <ac:cxnSpMk id="33" creationId="{C5025DAC-8B93-4160-B017-3A274A5828C0}"/>
          </ac:cxnSpMkLst>
        </pc:cxnChg>
        <pc:cxnChg chg="add del">
          <ac:chgData name="David Hope" userId="fa35b75d6b460926" providerId="LiveId" clId="{3B82E5E5-36E8-4B44-A328-CB8C32C4962E}" dt="2020-07-14T09:23:55.495" v="481" actId="26606"/>
          <ac:cxnSpMkLst>
            <pc:docMk/>
            <pc:sldMk cId="1462390498" sldId="258"/>
            <ac:cxnSpMk id="35" creationId="{2752F38C-F560-47AA-90AD-209F39C04150}"/>
          </ac:cxnSpMkLst>
        </pc:cxnChg>
        <pc:cxnChg chg="add del">
          <ac:chgData name="David Hope" userId="fa35b75d6b460926" providerId="LiveId" clId="{3B82E5E5-36E8-4B44-A328-CB8C32C4962E}" dt="2020-07-14T09:23:58.829" v="483" actId="26606"/>
          <ac:cxnSpMkLst>
            <pc:docMk/>
            <pc:sldMk cId="1462390498" sldId="258"/>
            <ac:cxnSpMk id="40" creationId="{C5025DAC-8B93-4160-B017-3A274A5828C0}"/>
          </ac:cxnSpMkLst>
        </pc:cxnChg>
        <pc:cxnChg chg="add del">
          <ac:chgData name="David Hope" userId="fa35b75d6b460926" providerId="LiveId" clId="{3B82E5E5-36E8-4B44-A328-CB8C32C4962E}" dt="2020-07-14T09:23:58.829" v="483" actId="26606"/>
          <ac:cxnSpMkLst>
            <pc:docMk/>
            <pc:sldMk cId="1462390498" sldId="258"/>
            <ac:cxnSpMk id="43" creationId="{33BECB2B-2CFA-412C-880F-C4B60974936F}"/>
          </ac:cxnSpMkLst>
        </pc:cxnChg>
        <pc:cxnChg chg="add">
          <ac:chgData name="David Hope" userId="fa35b75d6b460926" providerId="LiveId" clId="{3B82E5E5-36E8-4B44-A328-CB8C32C4962E}" dt="2020-07-14T09:23:58.861" v="484" actId="26606"/>
          <ac:cxnSpMkLst>
            <pc:docMk/>
            <pc:sldMk cId="1462390498" sldId="258"/>
            <ac:cxnSpMk id="47" creationId="{C5025DAC-8B93-4160-B017-3A274A5828C0}"/>
          </ac:cxnSpMkLst>
        </pc:cxnChg>
        <pc:cxnChg chg="add">
          <ac:chgData name="David Hope" userId="fa35b75d6b460926" providerId="LiveId" clId="{3B82E5E5-36E8-4B44-A328-CB8C32C4962E}" dt="2020-07-14T09:23:58.861" v="484" actId="26606"/>
          <ac:cxnSpMkLst>
            <pc:docMk/>
            <pc:sldMk cId="1462390498" sldId="258"/>
            <ac:cxnSpMk id="50" creationId="{33BECB2B-2CFA-412C-880F-C4B60974936F}"/>
          </ac:cxnSpMkLst>
        </pc:cxnChg>
      </pc:sldChg>
      <pc:sldChg chg="addSp delSp modSp new mod setBg">
        <pc:chgData name="David Hope" userId="fa35b75d6b460926" providerId="LiveId" clId="{3B82E5E5-36E8-4B44-A328-CB8C32C4962E}" dt="2020-07-14T09:32:17.302" v="582" actId="255"/>
        <pc:sldMkLst>
          <pc:docMk/>
          <pc:sldMk cId="1464659874" sldId="259"/>
        </pc:sldMkLst>
        <pc:spChg chg="add mod">
          <ac:chgData name="David Hope" userId="fa35b75d6b460926" providerId="LiveId" clId="{3B82E5E5-36E8-4B44-A328-CB8C32C4962E}" dt="2020-07-14T09:32:17.302" v="582" actId="255"/>
          <ac:spMkLst>
            <pc:docMk/>
            <pc:sldMk cId="1464659874" sldId="259"/>
            <ac:spMk id="2" creationId="{03822789-409A-423C-BC98-704D51E603C7}"/>
          </ac:spMkLst>
        </pc:spChg>
        <pc:spChg chg="add del">
          <ac:chgData name="David Hope" userId="fa35b75d6b460926" providerId="LiveId" clId="{3B82E5E5-36E8-4B44-A328-CB8C32C4962E}" dt="2020-07-14T09:31:45.705" v="574" actId="26606"/>
          <ac:spMkLst>
            <pc:docMk/>
            <pc:sldMk cId="1464659874" sldId="259"/>
            <ac:spMk id="8" creationId="{39E3965E-AC41-4711-9D10-E25ABB132D86}"/>
          </ac:spMkLst>
        </pc:spChg>
        <pc:spChg chg="add del">
          <ac:chgData name="David Hope" userId="fa35b75d6b460926" providerId="LiveId" clId="{3B82E5E5-36E8-4B44-A328-CB8C32C4962E}" dt="2020-07-14T09:31:49.832" v="576" actId="26606"/>
          <ac:spMkLst>
            <pc:docMk/>
            <pc:sldMk cId="1464659874" sldId="259"/>
            <ac:spMk id="9" creationId="{39E3965E-AC41-4711-9D10-E25ABB132D86}"/>
          </ac:spMkLst>
        </pc:spChg>
        <pc:spChg chg="add del">
          <ac:chgData name="David Hope" userId="fa35b75d6b460926" providerId="LiveId" clId="{3B82E5E5-36E8-4B44-A328-CB8C32C4962E}" dt="2020-07-14T09:31:45.705" v="574" actId="26606"/>
          <ac:spMkLst>
            <pc:docMk/>
            <pc:sldMk cId="1464659874" sldId="259"/>
            <ac:spMk id="12" creationId="{A9286AD2-18A9-4868-A4E3-7A2097A20810}"/>
          </ac:spMkLst>
        </pc:spChg>
        <pc:spChg chg="add del">
          <ac:chgData name="David Hope" userId="fa35b75d6b460926" providerId="LiveId" clId="{3B82E5E5-36E8-4B44-A328-CB8C32C4962E}" dt="2020-07-14T09:31:49.832" v="576" actId="26606"/>
          <ac:spMkLst>
            <pc:docMk/>
            <pc:sldMk cId="1464659874" sldId="259"/>
            <ac:spMk id="13" creationId="{EE362070-691D-44DB-98D4-BC61774B0E61}"/>
          </ac:spMkLst>
        </pc:spChg>
        <pc:spChg chg="add del">
          <ac:chgData name="David Hope" userId="fa35b75d6b460926" providerId="LiveId" clId="{3B82E5E5-36E8-4B44-A328-CB8C32C4962E}" dt="2020-07-14T09:31:49.832" v="576" actId="26606"/>
          <ac:spMkLst>
            <pc:docMk/>
            <pc:sldMk cId="1464659874" sldId="259"/>
            <ac:spMk id="17" creationId="{32DB1480-5B24-4B37-B70E-C74945DD914E}"/>
          </ac:spMkLst>
        </pc:spChg>
        <pc:spChg chg="add del">
          <ac:chgData name="David Hope" userId="fa35b75d6b460926" providerId="LiveId" clId="{3B82E5E5-36E8-4B44-A328-CB8C32C4962E}" dt="2020-07-14T09:31:51.117" v="578" actId="26606"/>
          <ac:spMkLst>
            <pc:docMk/>
            <pc:sldMk cId="1464659874" sldId="259"/>
            <ac:spMk id="19" creationId="{39E3965E-AC41-4711-9D10-E25ABB132D86}"/>
          </ac:spMkLst>
        </pc:spChg>
        <pc:spChg chg="add del">
          <ac:chgData name="David Hope" userId="fa35b75d6b460926" providerId="LiveId" clId="{3B82E5E5-36E8-4B44-A328-CB8C32C4962E}" dt="2020-07-14T09:31:51.117" v="578" actId="26606"/>
          <ac:spMkLst>
            <pc:docMk/>
            <pc:sldMk cId="1464659874" sldId="259"/>
            <ac:spMk id="21" creationId="{4C869C3B-5565-4AAC-86A8-9EB0AB1C653E}"/>
          </ac:spMkLst>
        </pc:spChg>
        <pc:spChg chg="add del">
          <ac:chgData name="David Hope" userId="fa35b75d6b460926" providerId="LiveId" clId="{3B82E5E5-36E8-4B44-A328-CB8C32C4962E}" dt="2020-07-14T09:31:51.117" v="578" actId="26606"/>
          <ac:spMkLst>
            <pc:docMk/>
            <pc:sldMk cId="1464659874" sldId="259"/>
            <ac:spMk id="24" creationId="{064CBAAB-7956-4763-9F69-A3FDBF1ACBAA}"/>
          </ac:spMkLst>
        </pc:spChg>
        <pc:spChg chg="add del">
          <ac:chgData name="David Hope" userId="fa35b75d6b460926" providerId="LiveId" clId="{3B82E5E5-36E8-4B44-A328-CB8C32C4962E}" dt="2020-07-14T09:31:58.516" v="580" actId="26606"/>
          <ac:spMkLst>
            <pc:docMk/>
            <pc:sldMk cId="1464659874" sldId="259"/>
            <ac:spMk id="26" creationId="{39E3965E-AC41-4711-9D10-E25ABB132D86}"/>
          </ac:spMkLst>
        </pc:spChg>
        <pc:spChg chg="add del">
          <ac:chgData name="David Hope" userId="fa35b75d6b460926" providerId="LiveId" clId="{3B82E5E5-36E8-4B44-A328-CB8C32C4962E}" dt="2020-07-14T09:31:58.516" v="580" actId="26606"/>
          <ac:spMkLst>
            <pc:docMk/>
            <pc:sldMk cId="1464659874" sldId="259"/>
            <ac:spMk id="28" creationId="{A9286AD2-18A9-4868-A4E3-7A2097A20810}"/>
          </ac:spMkLst>
        </pc:spChg>
        <pc:spChg chg="add">
          <ac:chgData name="David Hope" userId="fa35b75d6b460926" providerId="LiveId" clId="{3B82E5E5-36E8-4B44-A328-CB8C32C4962E}" dt="2020-07-14T09:31:58.545" v="581" actId="26606"/>
          <ac:spMkLst>
            <pc:docMk/>
            <pc:sldMk cId="1464659874" sldId="259"/>
            <ac:spMk id="32" creationId="{39E3965E-AC41-4711-9D10-E25ABB132D86}"/>
          </ac:spMkLst>
        </pc:spChg>
        <pc:spChg chg="add">
          <ac:chgData name="David Hope" userId="fa35b75d6b460926" providerId="LiveId" clId="{3B82E5E5-36E8-4B44-A328-CB8C32C4962E}" dt="2020-07-14T09:31:58.545" v="581" actId="26606"/>
          <ac:spMkLst>
            <pc:docMk/>
            <pc:sldMk cId="1464659874" sldId="259"/>
            <ac:spMk id="34" creationId="{A9286AD2-18A9-4868-A4E3-7A2097A20810}"/>
          </ac:spMkLst>
        </pc:spChg>
        <pc:picChg chg="add del">
          <ac:chgData name="David Hope" userId="fa35b75d6b460926" providerId="LiveId" clId="{3B82E5E5-36E8-4B44-A328-CB8C32C4962E}" dt="2020-07-14T09:31:45.705" v="574" actId="26606"/>
          <ac:picMkLst>
            <pc:docMk/>
            <pc:sldMk cId="1464659874" sldId="259"/>
            <ac:picMk id="4" creationId="{7BFF0FBE-A13F-4CC6-852E-AAF9BC5B6E66}"/>
          </ac:picMkLst>
        </pc:picChg>
        <pc:picChg chg="add del">
          <ac:chgData name="David Hope" userId="fa35b75d6b460926" providerId="LiveId" clId="{3B82E5E5-36E8-4B44-A328-CB8C32C4962E}" dt="2020-07-14T09:31:49.832" v="576" actId="26606"/>
          <ac:picMkLst>
            <pc:docMk/>
            <pc:sldMk cId="1464659874" sldId="259"/>
            <ac:picMk id="6" creationId="{201396E9-DFDB-4E4E-A7A6-8CD187AB5065}"/>
          </ac:picMkLst>
        </pc:picChg>
        <pc:picChg chg="add del">
          <ac:chgData name="David Hope" userId="fa35b75d6b460926" providerId="LiveId" clId="{3B82E5E5-36E8-4B44-A328-CB8C32C4962E}" dt="2020-07-14T09:31:51.117" v="578" actId="26606"/>
          <ac:picMkLst>
            <pc:docMk/>
            <pc:sldMk cId="1464659874" sldId="259"/>
            <ac:picMk id="22" creationId="{05BF8B30-1AAF-42B0-A400-C52D11439832}"/>
          </ac:picMkLst>
        </pc:picChg>
        <pc:picChg chg="add del">
          <ac:chgData name="David Hope" userId="fa35b75d6b460926" providerId="LiveId" clId="{3B82E5E5-36E8-4B44-A328-CB8C32C4962E}" dt="2020-07-14T09:31:58.516" v="580" actId="26606"/>
          <ac:picMkLst>
            <pc:docMk/>
            <pc:sldMk cId="1464659874" sldId="259"/>
            <ac:picMk id="29" creationId="{CB417B72-7937-47FE-B4DE-0ADF6A9185E6}"/>
          </ac:picMkLst>
        </pc:picChg>
        <pc:picChg chg="add">
          <ac:chgData name="David Hope" userId="fa35b75d6b460926" providerId="LiveId" clId="{3B82E5E5-36E8-4B44-A328-CB8C32C4962E}" dt="2020-07-14T09:31:58.545" v="581" actId="26606"/>
          <ac:picMkLst>
            <pc:docMk/>
            <pc:sldMk cId="1464659874" sldId="259"/>
            <ac:picMk id="35" creationId="{7BFF0FBE-A13F-4CC6-852E-AAF9BC5B6E66}"/>
          </ac:picMkLst>
        </pc:picChg>
        <pc:cxnChg chg="add del">
          <ac:chgData name="David Hope" userId="fa35b75d6b460926" providerId="LiveId" clId="{3B82E5E5-36E8-4B44-A328-CB8C32C4962E}" dt="2020-07-14T09:31:45.705" v="574" actId="26606"/>
          <ac:cxnSpMkLst>
            <pc:docMk/>
            <pc:sldMk cId="1464659874" sldId="259"/>
            <ac:cxnSpMk id="10" creationId="{1F5DC8C3-BA5F-4EED-BB9A-A14272BD82A1}"/>
          </ac:cxnSpMkLst>
        </pc:cxnChg>
        <pc:cxnChg chg="add del">
          <ac:chgData name="David Hope" userId="fa35b75d6b460926" providerId="LiveId" clId="{3B82E5E5-36E8-4B44-A328-CB8C32C4962E}" dt="2020-07-14T09:31:49.832" v="576" actId="26606"/>
          <ac:cxnSpMkLst>
            <pc:docMk/>
            <pc:sldMk cId="1464659874" sldId="259"/>
            <ac:cxnSpMk id="11" creationId="{1F5DC8C3-BA5F-4EED-BB9A-A14272BD82A1}"/>
          </ac:cxnSpMkLst>
        </pc:cxnChg>
        <pc:cxnChg chg="add del">
          <ac:chgData name="David Hope" userId="fa35b75d6b460926" providerId="LiveId" clId="{3B82E5E5-36E8-4B44-A328-CB8C32C4962E}" dt="2020-07-14T09:31:45.705" v="574" actId="26606"/>
          <ac:cxnSpMkLst>
            <pc:docMk/>
            <pc:sldMk cId="1464659874" sldId="259"/>
            <ac:cxnSpMk id="14" creationId="{E7A7CD63-7EC3-44F3-95D0-595C4019FF24}"/>
          </ac:cxnSpMkLst>
        </pc:cxnChg>
        <pc:cxnChg chg="add del">
          <ac:chgData name="David Hope" userId="fa35b75d6b460926" providerId="LiveId" clId="{3B82E5E5-36E8-4B44-A328-CB8C32C4962E}" dt="2020-07-14T09:31:49.832" v="576" actId="26606"/>
          <ac:cxnSpMkLst>
            <pc:docMk/>
            <pc:sldMk cId="1464659874" sldId="259"/>
            <ac:cxnSpMk id="15" creationId="{5A7EFE9C-DAE7-4ECA-BDB2-34E2534B8AB7}"/>
          </ac:cxnSpMkLst>
        </pc:cxnChg>
        <pc:cxnChg chg="add del">
          <ac:chgData name="David Hope" userId="fa35b75d6b460926" providerId="LiveId" clId="{3B82E5E5-36E8-4B44-A328-CB8C32C4962E}" dt="2020-07-14T09:31:51.117" v="578" actId="26606"/>
          <ac:cxnSpMkLst>
            <pc:docMk/>
            <pc:sldMk cId="1464659874" sldId="259"/>
            <ac:cxnSpMk id="20" creationId="{1F5DC8C3-BA5F-4EED-BB9A-A14272BD82A1}"/>
          </ac:cxnSpMkLst>
        </pc:cxnChg>
        <pc:cxnChg chg="add del">
          <ac:chgData name="David Hope" userId="fa35b75d6b460926" providerId="LiveId" clId="{3B82E5E5-36E8-4B44-A328-CB8C32C4962E}" dt="2020-07-14T09:31:51.117" v="578" actId="26606"/>
          <ac:cxnSpMkLst>
            <pc:docMk/>
            <pc:sldMk cId="1464659874" sldId="259"/>
            <ac:cxnSpMk id="23" creationId="{F41136EC-EC34-4D08-B5AB-8CE5870B1C74}"/>
          </ac:cxnSpMkLst>
        </pc:cxnChg>
        <pc:cxnChg chg="add del">
          <ac:chgData name="David Hope" userId="fa35b75d6b460926" providerId="LiveId" clId="{3B82E5E5-36E8-4B44-A328-CB8C32C4962E}" dt="2020-07-14T09:31:58.516" v="580" actId="26606"/>
          <ac:cxnSpMkLst>
            <pc:docMk/>
            <pc:sldMk cId="1464659874" sldId="259"/>
            <ac:cxnSpMk id="27" creationId="{1F5DC8C3-BA5F-4EED-BB9A-A14272BD82A1}"/>
          </ac:cxnSpMkLst>
        </pc:cxnChg>
        <pc:cxnChg chg="add del">
          <ac:chgData name="David Hope" userId="fa35b75d6b460926" providerId="LiveId" clId="{3B82E5E5-36E8-4B44-A328-CB8C32C4962E}" dt="2020-07-14T09:31:58.516" v="580" actId="26606"/>
          <ac:cxnSpMkLst>
            <pc:docMk/>
            <pc:sldMk cId="1464659874" sldId="259"/>
            <ac:cxnSpMk id="30" creationId="{E7A7CD63-7EC3-44F3-95D0-595C4019FF24}"/>
          </ac:cxnSpMkLst>
        </pc:cxnChg>
        <pc:cxnChg chg="add">
          <ac:chgData name="David Hope" userId="fa35b75d6b460926" providerId="LiveId" clId="{3B82E5E5-36E8-4B44-A328-CB8C32C4962E}" dt="2020-07-14T09:31:58.545" v="581" actId="26606"/>
          <ac:cxnSpMkLst>
            <pc:docMk/>
            <pc:sldMk cId="1464659874" sldId="259"/>
            <ac:cxnSpMk id="33" creationId="{1F5DC8C3-BA5F-4EED-BB9A-A14272BD82A1}"/>
          </ac:cxnSpMkLst>
        </pc:cxnChg>
        <pc:cxnChg chg="add">
          <ac:chgData name="David Hope" userId="fa35b75d6b460926" providerId="LiveId" clId="{3B82E5E5-36E8-4B44-A328-CB8C32C4962E}" dt="2020-07-14T09:31:58.545" v="581" actId="26606"/>
          <ac:cxnSpMkLst>
            <pc:docMk/>
            <pc:sldMk cId="1464659874" sldId="259"/>
            <ac:cxnSpMk id="36" creationId="{E7A7CD63-7EC3-44F3-95D0-595C4019FF24}"/>
          </ac:cxnSpMkLst>
        </pc:cxnChg>
      </pc:sldChg>
      <pc:sldChg chg="addSp delSp modSp new mod setBg">
        <pc:chgData name="David Hope" userId="fa35b75d6b460926" providerId="LiveId" clId="{3B82E5E5-36E8-4B44-A328-CB8C32C4962E}" dt="2020-07-15T15:06:12.149" v="1355" actId="14100"/>
        <pc:sldMkLst>
          <pc:docMk/>
          <pc:sldMk cId="1360766450" sldId="260"/>
        </pc:sldMkLst>
        <pc:spChg chg="add del mod">
          <ac:chgData name="David Hope" userId="fa35b75d6b460926" providerId="LiveId" clId="{3B82E5E5-36E8-4B44-A328-CB8C32C4962E}" dt="2020-07-15T15:06:12.149" v="1355" actId="14100"/>
          <ac:spMkLst>
            <pc:docMk/>
            <pc:sldMk cId="1360766450" sldId="260"/>
            <ac:spMk id="2" creationId="{410C93B2-07EE-4AC8-A84A-52D65C0507CB}"/>
          </ac:spMkLst>
        </pc:spChg>
        <pc:spChg chg="add del">
          <ac:chgData name="David Hope" userId="fa35b75d6b460926" providerId="LiveId" clId="{3B82E5E5-36E8-4B44-A328-CB8C32C4962E}" dt="2020-07-14T09:41:06.195" v="888" actId="26606"/>
          <ac:spMkLst>
            <pc:docMk/>
            <pc:sldMk cId="1360766450" sldId="260"/>
            <ac:spMk id="5" creationId="{416A0E3C-60E6-4F39-BC55-5F7C224E1F7C}"/>
          </ac:spMkLst>
        </pc:spChg>
        <pc:spChg chg="add del">
          <ac:chgData name="David Hope" userId="fa35b75d6b460926" providerId="LiveId" clId="{3B82E5E5-36E8-4B44-A328-CB8C32C4962E}" dt="2020-07-14T09:34:37.952" v="730" actId="26606"/>
          <ac:spMkLst>
            <pc:docMk/>
            <pc:sldMk cId="1360766450" sldId="260"/>
            <ac:spMk id="8" creationId="{39E3965E-AC41-4711-9D10-E25ABB132D86}"/>
          </ac:spMkLst>
        </pc:spChg>
        <pc:spChg chg="add del">
          <ac:chgData name="David Hope" userId="fa35b75d6b460926" providerId="LiveId" clId="{3B82E5E5-36E8-4B44-A328-CB8C32C4962E}" dt="2020-07-14T09:34:53.036" v="734" actId="26606"/>
          <ac:spMkLst>
            <pc:docMk/>
            <pc:sldMk cId="1360766450" sldId="260"/>
            <ac:spMk id="9" creationId="{39E3965E-AC41-4711-9D10-E25ABB132D86}"/>
          </ac:spMkLst>
        </pc:spChg>
        <pc:spChg chg="add del">
          <ac:chgData name="David Hope" userId="fa35b75d6b460926" providerId="LiveId" clId="{3B82E5E5-36E8-4B44-A328-CB8C32C4962E}" dt="2020-07-14T09:34:37.952" v="730" actId="26606"/>
          <ac:spMkLst>
            <pc:docMk/>
            <pc:sldMk cId="1360766450" sldId="260"/>
            <ac:spMk id="12" creationId="{A9286AD2-18A9-4868-A4E3-7A2097A20810}"/>
          </ac:spMkLst>
        </pc:spChg>
        <pc:spChg chg="add del">
          <ac:chgData name="David Hope" userId="fa35b75d6b460926" providerId="LiveId" clId="{3B82E5E5-36E8-4B44-A328-CB8C32C4962E}" dt="2020-07-14T09:34:53.036" v="734" actId="26606"/>
          <ac:spMkLst>
            <pc:docMk/>
            <pc:sldMk cId="1360766450" sldId="260"/>
            <ac:spMk id="13" creationId="{EE362070-691D-44DB-98D4-BC61774B0E61}"/>
          </ac:spMkLst>
        </pc:spChg>
        <pc:spChg chg="add del">
          <ac:chgData name="David Hope" userId="fa35b75d6b460926" providerId="LiveId" clId="{3B82E5E5-36E8-4B44-A328-CB8C32C4962E}" dt="2020-07-14T09:34:42.157" v="732" actId="26606"/>
          <ac:spMkLst>
            <pc:docMk/>
            <pc:sldMk cId="1360766450" sldId="260"/>
            <ac:spMk id="16" creationId="{39E3965E-AC41-4711-9D10-E25ABB132D86}"/>
          </ac:spMkLst>
        </pc:spChg>
        <pc:spChg chg="add del">
          <ac:chgData name="David Hope" userId="fa35b75d6b460926" providerId="LiveId" clId="{3B82E5E5-36E8-4B44-A328-CB8C32C4962E}" dt="2020-07-14T09:34:42.157" v="732" actId="26606"/>
          <ac:spMkLst>
            <pc:docMk/>
            <pc:sldMk cId="1360766450" sldId="260"/>
            <ac:spMk id="18" creationId="{A9286AD2-18A9-4868-A4E3-7A2097A20810}"/>
          </ac:spMkLst>
        </pc:spChg>
        <pc:spChg chg="add del">
          <ac:chgData name="David Hope" userId="fa35b75d6b460926" providerId="LiveId" clId="{3B82E5E5-36E8-4B44-A328-CB8C32C4962E}" dt="2020-07-14T09:41:06.195" v="888" actId="26606"/>
          <ac:spMkLst>
            <pc:docMk/>
            <pc:sldMk cId="1360766450" sldId="260"/>
            <ac:spMk id="21" creationId="{68BDBE5C-BBE9-4E89-BEE5-DEB6EAB8702D}"/>
          </ac:spMkLst>
        </pc:spChg>
        <pc:spChg chg="add del">
          <ac:chgData name="David Hope" userId="fa35b75d6b460926" providerId="LiveId" clId="{3B82E5E5-36E8-4B44-A328-CB8C32C4962E}" dt="2020-07-14T09:34:53.036" v="734" actId="26606"/>
          <ac:spMkLst>
            <pc:docMk/>
            <pc:sldMk cId="1360766450" sldId="260"/>
            <ac:spMk id="22" creationId="{32DB1480-5B24-4B37-B70E-C74945DD914E}"/>
          </ac:spMkLst>
        </pc:spChg>
        <pc:spChg chg="add del">
          <ac:chgData name="David Hope" userId="fa35b75d6b460926" providerId="LiveId" clId="{3B82E5E5-36E8-4B44-A328-CB8C32C4962E}" dt="2020-07-14T09:41:06.195" v="888" actId="26606"/>
          <ac:spMkLst>
            <pc:docMk/>
            <pc:sldMk cId="1360766450" sldId="260"/>
            <ac:spMk id="24" creationId="{DFC4168B-AA75-4715-9B96-CF84B170A68B}"/>
          </ac:spMkLst>
        </pc:spChg>
        <pc:spChg chg="add del">
          <ac:chgData name="David Hope" userId="fa35b75d6b460926" providerId="LiveId" clId="{3B82E5E5-36E8-4B44-A328-CB8C32C4962E}" dt="2020-07-14T09:41:56.029" v="890" actId="26606"/>
          <ac:spMkLst>
            <pc:docMk/>
            <pc:sldMk cId="1360766450" sldId="260"/>
            <ac:spMk id="26" creationId="{416A0E3C-60E6-4F39-BC55-5F7C224E1F7C}"/>
          </ac:spMkLst>
        </pc:spChg>
        <pc:spChg chg="add del">
          <ac:chgData name="David Hope" userId="fa35b75d6b460926" providerId="LiveId" clId="{3B82E5E5-36E8-4B44-A328-CB8C32C4962E}" dt="2020-07-14T09:41:56.029" v="890" actId="26606"/>
          <ac:spMkLst>
            <pc:docMk/>
            <pc:sldMk cId="1360766450" sldId="260"/>
            <ac:spMk id="28" creationId="{68BDBE5C-BBE9-4E89-BEE5-DEB6EAB8702D}"/>
          </ac:spMkLst>
        </pc:spChg>
        <pc:spChg chg="add del">
          <ac:chgData name="David Hope" userId="fa35b75d6b460926" providerId="LiveId" clId="{3B82E5E5-36E8-4B44-A328-CB8C32C4962E}" dt="2020-07-14T09:41:56.029" v="890" actId="26606"/>
          <ac:spMkLst>
            <pc:docMk/>
            <pc:sldMk cId="1360766450" sldId="260"/>
            <ac:spMk id="30" creationId="{DFC4168B-AA75-4715-9B96-CF84B170A68B}"/>
          </ac:spMkLst>
        </pc:spChg>
        <pc:spChg chg="add">
          <ac:chgData name="David Hope" userId="fa35b75d6b460926" providerId="LiveId" clId="{3B82E5E5-36E8-4B44-A328-CB8C32C4962E}" dt="2020-07-14T09:52:42.226" v="948" actId="26606"/>
          <ac:spMkLst>
            <pc:docMk/>
            <pc:sldMk cId="1360766450" sldId="260"/>
            <ac:spMk id="32" creationId="{39E3965E-AC41-4711-9D10-E25ABB132D86}"/>
          </ac:spMkLst>
        </pc:spChg>
        <pc:spChg chg="add">
          <ac:chgData name="David Hope" userId="fa35b75d6b460926" providerId="LiveId" clId="{3B82E5E5-36E8-4B44-A328-CB8C32C4962E}" dt="2020-07-14T09:52:42.226" v="948" actId="26606"/>
          <ac:spMkLst>
            <pc:docMk/>
            <pc:sldMk cId="1360766450" sldId="260"/>
            <ac:spMk id="34" creationId="{B601567C-4815-45C4-A8C8-DEF236232A30}"/>
          </ac:spMkLst>
        </pc:spChg>
        <pc:spChg chg="add">
          <ac:chgData name="David Hope" userId="fa35b75d6b460926" providerId="LiveId" clId="{3B82E5E5-36E8-4B44-A328-CB8C32C4962E}" dt="2020-07-14T09:52:42.226" v="948" actId="26606"/>
          <ac:spMkLst>
            <pc:docMk/>
            <pc:sldMk cId="1360766450" sldId="260"/>
            <ac:spMk id="36" creationId="{B624C8D3-B9AD-4F4F-8554-4EAF3724DBCE}"/>
          </ac:spMkLst>
        </pc:spChg>
        <pc:graphicFrameChg chg="add del mod">
          <ac:chgData name="David Hope" userId="fa35b75d6b460926" providerId="LiveId" clId="{3B82E5E5-36E8-4B44-A328-CB8C32C4962E}" dt="2020-07-14T09:41:06.195" v="888" actId="26606"/>
          <ac:graphicFrameMkLst>
            <pc:docMk/>
            <pc:sldMk cId="1360766450" sldId="260"/>
            <ac:graphicFrameMk id="25" creationId="{84A41BD0-3EC1-466A-887C-9CE6DA160889}"/>
          </ac:graphicFrameMkLst>
        </pc:graphicFrameChg>
        <pc:graphicFrameChg chg="add del">
          <ac:chgData name="David Hope" userId="fa35b75d6b460926" providerId="LiveId" clId="{3B82E5E5-36E8-4B44-A328-CB8C32C4962E}" dt="2020-07-14T09:41:56.029" v="890" actId="26606"/>
          <ac:graphicFrameMkLst>
            <pc:docMk/>
            <pc:sldMk cId="1360766450" sldId="260"/>
            <ac:graphicFrameMk id="31" creationId="{3068065E-5FB1-4193-94D9-037511CD998F}"/>
          </ac:graphicFrameMkLst>
        </pc:graphicFrameChg>
        <pc:picChg chg="add del">
          <ac:chgData name="David Hope" userId="fa35b75d6b460926" providerId="LiveId" clId="{3B82E5E5-36E8-4B44-A328-CB8C32C4962E}" dt="2020-07-14T09:34:37.952" v="730" actId="26606"/>
          <ac:picMkLst>
            <pc:docMk/>
            <pc:sldMk cId="1360766450" sldId="260"/>
            <ac:picMk id="4" creationId="{EE13E2D9-E726-47A7-B2D5-A6D874C918E2}"/>
          </ac:picMkLst>
        </pc:picChg>
        <pc:picChg chg="add del">
          <ac:chgData name="David Hope" userId="fa35b75d6b460926" providerId="LiveId" clId="{3B82E5E5-36E8-4B44-A328-CB8C32C4962E}" dt="2020-07-14T09:34:53.036" v="734" actId="26606"/>
          <ac:picMkLst>
            <pc:docMk/>
            <pc:sldMk cId="1360766450" sldId="260"/>
            <ac:picMk id="6" creationId="{92A6387B-81EF-41A1-9006-077121757A55}"/>
          </ac:picMkLst>
        </pc:picChg>
        <pc:picChg chg="add del">
          <ac:chgData name="David Hope" userId="fa35b75d6b460926" providerId="LiveId" clId="{3B82E5E5-36E8-4B44-A328-CB8C32C4962E}" dt="2020-07-14T09:34:42.157" v="732" actId="26606"/>
          <ac:picMkLst>
            <pc:docMk/>
            <pc:sldMk cId="1360766450" sldId="260"/>
            <ac:picMk id="19" creationId="{B3CC26D0-C688-4751-8B53-B045742130DC}"/>
          </ac:picMkLst>
        </pc:picChg>
        <pc:picChg chg="add mod">
          <ac:chgData name="David Hope" userId="fa35b75d6b460926" providerId="LiveId" clId="{3B82E5E5-36E8-4B44-A328-CB8C32C4962E}" dt="2020-07-15T15:06:06.812" v="1354" actId="1076"/>
          <ac:picMkLst>
            <pc:docMk/>
            <pc:sldMk cId="1360766450" sldId="260"/>
            <ac:picMk id="1026" creationId="{2CDB43E8-1C58-4FAD-8F1D-6587CCA0737B}"/>
          </ac:picMkLst>
        </pc:picChg>
        <pc:cxnChg chg="add del">
          <ac:chgData name="David Hope" userId="fa35b75d6b460926" providerId="LiveId" clId="{3B82E5E5-36E8-4B44-A328-CB8C32C4962E}" dt="2020-07-14T09:41:06.195" v="888" actId="26606"/>
          <ac:cxnSpMkLst>
            <pc:docMk/>
            <pc:sldMk cId="1360766450" sldId="260"/>
            <ac:cxnSpMk id="7" creationId="{C5025DAC-8B93-4160-B017-3A274A5828C0}"/>
          </ac:cxnSpMkLst>
        </pc:cxnChg>
        <pc:cxnChg chg="add del">
          <ac:chgData name="David Hope" userId="fa35b75d6b460926" providerId="LiveId" clId="{3B82E5E5-36E8-4B44-A328-CB8C32C4962E}" dt="2020-07-14T09:34:37.952" v="730" actId="26606"/>
          <ac:cxnSpMkLst>
            <pc:docMk/>
            <pc:sldMk cId="1360766450" sldId="260"/>
            <ac:cxnSpMk id="10" creationId="{1F5DC8C3-BA5F-4EED-BB9A-A14272BD82A1}"/>
          </ac:cxnSpMkLst>
        </pc:cxnChg>
        <pc:cxnChg chg="add del">
          <ac:chgData name="David Hope" userId="fa35b75d6b460926" providerId="LiveId" clId="{3B82E5E5-36E8-4B44-A328-CB8C32C4962E}" dt="2020-07-14T09:34:53.036" v="734" actId="26606"/>
          <ac:cxnSpMkLst>
            <pc:docMk/>
            <pc:sldMk cId="1360766450" sldId="260"/>
            <ac:cxnSpMk id="11" creationId="{1F5DC8C3-BA5F-4EED-BB9A-A14272BD82A1}"/>
          </ac:cxnSpMkLst>
        </pc:cxnChg>
        <pc:cxnChg chg="add del">
          <ac:chgData name="David Hope" userId="fa35b75d6b460926" providerId="LiveId" clId="{3B82E5E5-36E8-4B44-A328-CB8C32C4962E}" dt="2020-07-14T09:34:37.952" v="730" actId="26606"/>
          <ac:cxnSpMkLst>
            <pc:docMk/>
            <pc:sldMk cId="1360766450" sldId="260"/>
            <ac:cxnSpMk id="14" creationId="{E7A7CD63-7EC3-44F3-95D0-595C4019FF24}"/>
          </ac:cxnSpMkLst>
        </pc:cxnChg>
        <pc:cxnChg chg="add del">
          <ac:chgData name="David Hope" userId="fa35b75d6b460926" providerId="LiveId" clId="{3B82E5E5-36E8-4B44-A328-CB8C32C4962E}" dt="2020-07-14T09:34:53.036" v="734" actId="26606"/>
          <ac:cxnSpMkLst>
            <pc:docMk/>
            <pc:sldMk cId="1360766450" sldId="260"/>
            <ac:cxnSpMk id="15" creationId="{5A7EFE9C-DAE7-4ECA-BDB2-34E2534B8AB7}"/>
          </ac:cxnSpMkLst>
        </pc:cxnChg>
        <pc:cxnChg chg="add del">
          <ac:chgData name="David Hope" userId="fa35b75d6b460926" providerId="LiveId" clId="{3B82E5E5-36E8-4B44-A328-CB8C32C4962E}" dt="2020-07-14T09:34:42.157" v="732" actId="26606"/>
          <ac:cxnSpMkLst>
            <pc:docMk/>
            <pc:sldMk cId="1360766450" sldId="260"/>
            <ac:cxnSpMk id="17" creationId="{1F5DC8C3-BA5F-4EED-BB9A-A14272BD82A1}"/>
          </ac:cxnSpMkLst>
        </pc:cxnChg>
        <pc:cxnChg chg="add del">
          <ac:chgData name="David Hope" userId="fa35b75d6b460926" providerId="LiveId" clId="{3B82E5E5-36E8-4B44-A328-CB8C32C4962E}" dt="2020-07-14T09:34:42.157" v="732" actId="26606"/>
          <ac:cxnSpMkLst>
            <pc:docMk/>
            <pc:sldMk cId="1360766450" sldId="260"/>
            <ac:cxnSpMk id="20" creationId="{E7A7CD63-7EC3-44F3-95D0-595C4019FF24}"/>
          </ac:cxnSpMkLst>
        </pc:cxnChg>
        <pc:cxnChg chg="add del">
          <ac:chgData name="David Hope" userId="fa35b75d6b460926" providerId="LiveId" clId="{3B82E5E5-36E8-4B44-A328-CB8C32C4962E}" dt="2020-07-14T09:41:06.195" v="888" actId="26606"/>
          <ac:cxnSpMkLst>
            <pc:docMk/>
            <pc:sldMk cId="1360766450" sldId="260"/>
            <ac:cxnSpMk id="23" creationId="{2752F38C-F560-47AA-90AD-209F39C04150}"/>
          </ac:cxnSpMkLst>
        </pc:cxnChg>
        <pc:cxnChg chg="add del">
          <ac:chgData name="David Hope" userId="fa35b75d6b460926" providerId="LiveId" clId="{3B82E5E5-36E8-4B44-A328-CB8C32C4962E}" dt="2020-07-14T09:41:56.029" v="890" actId="26606"/>
          <ac:cxnSpMkLst>
            <pc:docMk/>
            <pc:sldMk cId="1360766450" sldId="260"/>
            <ac:cxnSpMk id="27" creationId="{C5025DAC-8B93-4160-B017-3A274A5828C0}"/>
          </ac:cxnSpMkLst>
        </pc:cxnChg>
        <pc:cxnChg chg="add del">
          <ac:chgData name="David Hope" userId="fa35b75d6b460926" providerId="LiveId" clId="{3B82E5E5-36E8-4B44-A328-CB8C32C4962E}" dt="2020-07-14T09:41:56.029" v="890" actId="26606"/>
          <ac:cxnSpMkLst>
            <pc:docMk/>
            <pc:sldMk cId="1360766450" sldId="260"/>
            <ac:cxnSpMk id="29" creationId="{2752F38C-F560-47AA-90AD-209F39C04150}"/>
          </ac:cxnSpMkLst>
        </pc:cxnChg>
        <pc:cxnChg chg="add">
          <ac:chgData name="David Hope" userId="fa35b75d6b460926" providerId="LiveId" clId="{3B82E5E5-36E8-4B44-A328-CB8C32C4962E}" dt="2020-07-14T09:52:42.226" v="948" actId="26606"/>
          <ac:cxnSpMkLst>
            <pc:docMk/>
            <pc:sldMk cId="1360766450" sldId="260"/>
            <ac:cxnSpMk id="33" creationId="{1F5DC8C3-BA5F-4EED-BB9A-A14272BD82A1}"/>
          </ac:cxnSpMkLst>
        </pc:cxnChg>
        <pc:cxnChg chg="add">
          <ac:chgData name="David Hope" userId="fa35b75d6b460926" providerId="LiveId" clId="{3B82E5E5-36E8-4B44-A328-CB8C32C4962E}" dt="2020-07-14T09:52:42.226" v="948" actId="26606"/>
          <ac:cxnSpMkLst>
            <pc:docMk/>
            <pc:sldMk cId="1360766450" sldId="260"/>
            <ac:cxnSpMk id="35" creationId="{9D2BBCA2-F039-47DF-B36F-39D7E7CC0090}"/>
          </ac:cxnSpMkLst>
        </pc:cxnChg>
      </pc:sldChg>
      <pc:sldChg chg="addSp delSp modSp new mod setBg">
        <pc:chgData name="David Hope" userId="fa35b75d6b460926" providerId="LiveId" clId="{3B82E5E5-36E8-4B44-A328-CB8C32C4962E}" dt="2020-07-16T15:48:52.804" v="2210" actId="20577"/>
        <pc:sldMkLst>
          <pc:docMk/>
          <pc:sldMk cId="2924806018" sldId="261"/>
        </pc:sldMkLst>
        <pc:spChg chg="add del mod">
          <ac:chgData name="David Hope" userId="fa35b75d6b460926" providerId="LiveId" clId="{3B82E5E5-36E8-4B44-A328-CB8C32C4962E}" dt="2020-07-14T09:44:36.814" v="929" actId="26606"/>
          <ac:spMkLst>
            <pc:docMk/>
            <pc:sldMk cId="2924806018" sldId="261"/>
            <ac:spMk id="2" creationId="{E93324EF-61A8-47EE-AB75-F84BA8FFA403}"/>
          </ac:spMkLst>
        </pc:spChg>
        <pc:spChg chg="add del">
          <ac:chgData name="David Hope" userId="fa35b75d6b460926" providerId="LiveId" clId="{3B82E5E5-36E8-4B44-A328-CB8C32C4962E}" dt="2020-07-14T09:44:23.017" v="926" actId="26606"/>
          <ac:spMkLst>
            <pc:docMk/>
            <pc:sldMk cId="2924806018" sldId="261"/>
            <ac:spMk id="8" creationId="{416A0E3C-60E6-4F39-BC55-5F7C224E1F7C}"/>
          </ac:spMkLst>
        </pc:spChg>
        <pc:spChg chg="add del">
          <ac:chgData name="David Hope" userId="fa35b75d6b460926" providerId="LiveId" clId="{3B82E5E5-36E8-4B44-A328-CB8C32C4962E}" dt="2020-07-14T09:44:23.017" v="926" actId="26606"/>
          <ac:spMkLst>
            <pc:docMk/>
            <pc:sldMk cId="2924806018" sldId="261"/>
            <ac:spMk id="12" creationId="{68BDBE5C-BBE9-4E89-BEE5-DEB6EAB8702D}"/>
          </ac:spMkLst>
        </pc:spChg>
        <pc:spChg chg="add del">
          <ac:chgData name="David Hope" userId="fa35b75d6b460926" providerId="LiveId" clId="{3B82E5E5-36E8-4B44-A328-CB8C32C4962E}" dt="2020-07-14T09:44:23.017" v="926" actId="26606"/>
          <ac:spMkLst>
            <pc:docMk/>
            <pc:sldMk cId="2924806018" sldId="261"/>
            <ac:spMk id="16" creationId="{DFC4168B-AA75-4715-9B96-CF84B170A68B}"/>
          </ac:spMkLst>
        </pc:spChg>
        <pc:spChg chg="add del">
          <ac:chgData name="David Hope" userId="fa35b75d6b460926" providerId="LiveId" clId="{3B82E5E5-36E8-4B44-A328-CB8C32C4962E}" dt="2020-07-14T09:44:36.798" v="928" actId="26606"/>
          <ac:spMkLst>
            <pc:docMk/>
            <pc:sldMk cId="2924806018" sldId="261"/>
            <ac:spMk id="18" creationId="{416A0E3C-60E6-4F39-BC55-5F7C224E1F7C}"/>
          </ac:spMkLst>
        </pc:spChg>
        <pc:spChg chg="add del">
          <ac:chgData name="David Hope" userId="fa35b75d6b460926" providerId="LiveId" clId="{3B82E5E5-36E8-4B44-A328-CB8C32C4962E}" dt="2020-07-14T09:44:36.798" v="928" actId="26606"/>
          <ac:spMkLst>
            <pc:docMk/>
            <pc:sldMk cId="2924806018" sldId="261"/>
            <ac:spMk id="20" creationId="{67B74F2B-9534-4540-96B0-5C8E958B940F}"/>
          </ac:spMkLst>
        </pc:spChg>
        <pc:spChg chg="add del">
          <ac:chgData name="David Hope" userId="fa35b75d6b460926" providerId="LiveId" clId="{3B82E5E5-36E8-4B44-A328-CB8C32C4962E}" dt="2020-07-14T09:44:36.798" v="928" actId="26606"/>
          <ac:spMkLst>
            <pc:docMk/>
            <pc:sldMk cId="2924806018" sldId="261"/>
            <ac:spMk id="23" creationId="{E93324EF-61A8-47EE-AB75-F84BA8FFA403}"/>
          </ac:spMkLst>
        </pc:spChg>
        <pc:spChg chg="add del">
          <ac:chgData name="David Hope" userId="fa35b75d6b460926" providerId="LiveId" clId="{3B82E5E5-36E8-4B44-A328-CB8C32C4962E}" dt="2020-07-14T09:44:36.798" v="928" actId="26606"/>
          <ac:spMkLst>
            <pc:docMk/>
            <pc:sldMk cId="2924806018" sldId="261"/>
            <ac:spMk id="24" creationId="{C1B60310-C5C3-46A0-A452-2A0B008434DA}"/>
          </ac:spMkLst>
        </pc:spChg>
        <pc:spChg chg="add">
          <ac:chgData name="David Hope" userId="fa35b75d6b460926" providerId="LiveId" clId="{3B82E5E5-36E8-4B44-A328-CB8C32C4962E}" dt="2020-07-14T09:44:36.814" v="929" actId="26606"/>
          <ac:spMkLst>
            <pc:docMk/>
            <pc:sldMk cId="2924806018" sldId="261"/>
            <ac:spMk id="26" creationId="{416A0E3C-60E6-4F39-BC55-5F7C224E1F7C}"/>
          </ac:spMkLst>
        </pc:spChg>
        <pc:spChg chg="add">
          <ac:chgData name="David Hope" userId="fa35b75d6b460926" providerId="LiveId" clId="{3B82E5E5-36E8-4B44-A328-CB8C32C4962E}" dt="2020-07-14T09:44:36.814" v="929" actId="26606"/>
          <ac:spMkLst>
            <pc:docMk/>
            <pc:sldMk cId="2924806018" sldId="261"/>
            <ac:spMk id="28" creationId="{67B74F2B-9534-4540-96B0-5C8E958B940F}"/>
          </ac:spMkLst>
        </pc:spChg>
        <pc:spChg chg="add mod">
          <ac:chgData name="David Hope" userId="fa35b75d6b460926" providerId="LiveId" clId="{3B82E5E5-36E8-4B44-A328-CB8C32C4962E}" dt="2020-07-16T15:48:52.804" v="2210" actId="20577"/>
          <ac:spMkLst>
            <pc:docMk/>
            <pc:sldMk cId="2924806018" sldId="261"/>
            <ac:spMk id="31" creationId="{E93324EF-61A8-47EE-AB75-F84BA8FFA403}"/>
          </ac:spMkLst>
        </pc:spChg>
        <pc:spChg chg="add">
          <ac:chgData name="David Hope" userId="fa35b75d6b460926" providerId="LiveId" clId="{3B82E5E5-36E8-4B44-A328-CB8C32C4962E}" dt="2020-07-14T09:44:36.814" v="929" actId="26606"/>
          <ac:spMkLst>
            <pc:docMk/>
            <pc:sldMk cId="2924806018" sldId="261"/>
            <ac:spMk id="32" creationId="{C1B60310-C5C3-46A0-A452-2A0B008434DA}"/>
          </ac:spMkLst>
        </pc:spChg>
        <pc:graphicFrameChg chg="add del">
          <ac:chgData name="David Hope" userId="fa35b75d6b460926" providerId="LiveId" clId="{3B82E5E5-36E8-4B44-A328-CB8C32C4962E}" dt="2020-07-14T09:44:23.017" v="926" actId="26606"/>
          <ac:graphicFrameMkLst>
            <pc:docMk/>
            <pc:sldMk cId="2924806018" sldId="261"/>
            <ac:graphicFrameMk id="4" creationId="{94F47585-7089-47DC-AAB3-AA8B141EC4BA}"/>
          </ac:graphicFrameMkLst>
        </pc:graphicFrameChg>
        <pc:picChg chg="add del">
          <ac:chgData name="David Hope" userId="fa35b75d6b460926" providerId="LiveId" clId="{3B82E5E5-36E8-4B44-A328-CB8C32C4962E}" dt="2020-07-14T09:44:36.798" v="928" actId="26606"/>
          <ac:picMkLst>
            <pc:docMk/>
            <pc:sldMk cId="2924806018" sldId="261"/>
            <ac:picMk id="21" creationId="{EAB96CAB-EF3A-4556-9402-B1B2745E820E}"/>
          </ac:picMkLst>
        </pc:picChg>
        <pc:picChg chg="add">
          <ac:chgData name="David Hope" userId="fa35b75d6b460926" providerId="LiveId" clId="{3B82E5E5-36E8-4B44-A328-CB8C32C4962E}" dt="2020-07-14T09:44:36.814" v="929" actId="26606"/>
          <ac:picMkLst>
            <pc:docMk/>
            <pc:sldMk cId="2924806018" sldId="261"/>
            <ac:picMk id="29" creationId="{6103AF9A-2792-46B6-9A99-65F3C93329FC}"/>
          </ac:picMkLst>
        </pc:picChg>
        <pc:cxnChg chg="add del">
          <ac:chgData name="David Hope" userId="fa35b75d6b460926" providerId="LiveId" clId="{3B82E5E5-36E8-4B44-A328-CB8C32C4962E}" dt="2020-07-14T09:44:23.017" v="926" actId="26606"/>
          <ac:cxnSpMkLst>
            <pc:docMk/>
            <pc:sldMk cId="2924806018" sldId="261"/>
            <ac:cxnSpMk id="10" creationId="{C5025DAC-8B93-4160-B017-3A274A5828C0}"/>
          </ac:cxnSpMkLst>
        </pc:cxnChg>
        <pc:cxnChg chg="add del">
          <ac:chgData name="David Hope" userId="fa35b75d6b460926" providerId="LiveId" clId="{3B82E5E5-36E8-4B44-A328-CB8C32C4962E}" dt="2020-07-14T09:44:23.017" v="926" actId="26606"/>
          <ac:cxnSpMkLst>
            <pc:docMk/>
            <pc:sldMk cId="2924806018" sldId="261"/>
            <ac:cxnSpMk id="14" creationId="{2752F38C-F560-47AA-90AD-209F39C04150}"/>
          </ac:cxnSpMkLst>
        </pc:cxnChg>
        <pc:cxnChg chg="add del">
          <ac:chgData name="David Hope" userId="fa35b75d6b460926" providerId="LiveId" clId="{3B82E5E5-36E8-4B44-A328-CB8C32C4962E}" dt="2020-07-14T09:44:36.798" v="928" actId="26606"/>
          <ac:cxnSpMkLst>
            <pc:docMk/>
            <pc:sldMk cId="2924806018" sldId="261"/>
            <ac:cxnSpMk id="19" creationId="{C5025DAC-8B93-4160-B017-3A274A5828C0}"/>
          </ac:cxnSpMkLst>
        </pc:cxnChg>
        <pc:cxnChg chg="add del">
          <ac:chgData name="David Hope" userId="fa35b75d6b460926" providerId="LiveId" clId="{3B82E5E5-36E8-4B44-A328-CB8C32C4962E}" dt="2020-07-14T09:44:36.798" v="928" actId="26606"/>
          <ac:cxnSpMkLst>
            <pc:docMk/>
            <pc:sldMk cId="2924806018" sldId="261"/>
            <ac:cxnSpMk id="22" creationId="{33BECB2B-2CFA-412C-880F-C4B60974936F}"/>
          </ac:cxnSpMkLst>
        </pc:cxnChg>
        <pc:cxnChg chg="add">
          <ac:chgData name="David Hope" userId="fa35b75d6b460926" providerId="LiveId" clId="{3B82E5E5-36E8-4B44-A328-CB8C32C4962E}" dt="2020-07-14T09:44:36.814" v="929" actId="26606"/>
          <ac:cxnSpMkLst>
            <pc:docMk/>
            <pc:sldMk cId="2924806018" sldId="261"/>
            <ac:cxnSpMk id="27" creationId="{C5025DAC-8B93-4160-B017-3A274A5828C0}"/>
          </ac:cxnSpMkLst>
        </pc:cxnChg>
        <pc:cxnChg chg="add">
          <ac:chgData name="David Hope" userId="fa35b75d6b460926" providerId="LiveId" clId="{3B82E5E5-36E8-4B44-A328-CB8C32C4962E}" dt="2020-07-14T09:44:36.814" v="929" actId="26606"/>
          <ac:cxnSpMkLst>
            <pc:docMk/>
            <pc:sldMk cId="2924806018" sldId="261"/>
            <ac:cxnSpMk id="30" creationId="{33BECB2B-2CFA-412C-880F-C4B60974936F}"/>
          </ac:cxnSpMkLst>
        </pc:cxnChg>
      </pc:sldChg>
      <pc:sldChg chg="addSp delSp modSp new mod setBg">
        <pc:chgData name="David Hope" userId="fa35b75d6b460926" providerId="LiveId" clId="{3B82E5E5-36E8-4B44-A328-CB8C32C4962E}" dt="2020-07-16T15:49:11.092" v="2211" actId="20577"/>
        <pc:sldMkLst>
          <pc:docMk/>
          <pc:sldMk cId="2628846761" sldId="262"/>
        </pc:sldMkLst>
        <pc:spChg chg="add mod">
          <ac:chgData name="David Hope" userId="fa35b75d6b460926" providerId="LiveId" clId="{3B82E5E5-36E8-4B44-A328-CB8C32C4962E}" dt="2020-07-16T15:49:11.092" v="2211" actId="20577"/>
          <ac:spMkLst>
            <pc:docMk/>
            <pc:sldMk cId="2628846761" sldId="262"/>
            <ac:spMk id="2" creationId="{68E00B24-F50E-47F4-8DA7-838BEDB76317}"/>
          </ac:spMkLst>
        </pc:spChg>
        <pc:spChg chg="add del">
          <ac:chgData name="David Hope" userId="fa35b75d6b460926" providerId="LiveId" clId="{3B82E5E5-36E8-4B44-A328-CB8C32C4962E}" dt="2020-07-14T09:56:50.657" v="986" actId="26606"/>
          <ac:spMkLst>
            <pc:docMk/>
            <pc:sldMk cId="2628846761" sldId="262"/>
            <ac:spMk id="8" creationId="{416A0E3C-60E6-4F39-BC55-5F7C224E1F7C}"/>
          </ac:spMkLst>
        </pc:spChg>
        <pc:spChg chg="add">
          <ac:chgData name="David Hope" userId="fa35b75d6b460926" providerId="LiveId" clId="{3B82E5E5-36E8-4B44-A328-CB8C32C4962E}" dt="2020-07-14T09:57:00.016" v="989" actId="26606"/>
          <ac:spMkLst>
            <pc:docMk/>
            <pc:sldMk cId="2628846761" sldId="262"/>
            <ac:spMk id="9" creationId="{416A0E3C-60E6-4F39-BC55-5F7C224E1F7C}"/>
          </ac:spMkLst>
        </pc:spChg>
        <pc:spChg chg="add del">
          <ac:chgData name="David Hope" userId="fa35b75d6b460926" providerId="LiveId" clId="{3B82E5E5-36E8-4B44-A328-CB8C32C4962E}" dt="2020-07-14T09:56:50.657" v="986" actId="26606"/>
          <ac:spMkLst>
            <pc:docMk/>
            <pc:sldMk cId="2628846761" sldId="262"/>
            <ac:spMk id="12" creationId="{67B74F2B-9534-4540-96B0-5C8E958B940F}"/>
          </ac:spMkLst>
        </pc:spChg>
        <pc:spChg chg="add">
          <ac:chgData name="David Hope" userId="fa35b75d6b460926" providerId="LiveId" clId="{3B82E5E5-36E8-4B44-A328-CB8C32C4962E}" dt="2020-07-14T09:57:00.016" v="989" actId="26606"/>
          <ac:spMkLst>
            <pc:docMk/>
            <pc:sldMk cId="2628846761" sldId="262"/>
            <ac:spMk id="13" creationId="{13BCCAE5-A35B-4B66-A4A7-E23C34A403A4}"/>
          </ac:spMkLst>
        </pc:spChg>
        <pc:spChg chg="add del">
          <ac:chgData name="David Hope" userId="fa35b75d6b460926" providerId="LiveId" clId="{3B82E5E5-36E8-4B44-A328-CB8C32C4962E}" dt="2020-07-14T09:56:50.657" v="986" actId="26606"/>
          <ac:spMkLst>
            <pc:docMk/>
            <pc:sldMk cId="2628846761" sldId="262"/>
            <ac:spMk id="16" creationId="{C1B60310-C5C3-46A0-A452-2A0B008434DA}"/>
          </ac:spMkLst>
        </pc:spChg>
        <pc:spChg chg="add">
          <ac:chgData name="David Hope" userId="fa35b75d6b460926" providerId="LiveId" clId="{3B82E5E5-36E8-4B44-A328-CB8C32C4962E}" dt="2020-07-14T09:57:00.016" v="989" actId="26606"/>
          <ac:spMkLst>
            <pc:docMk/>
            <pc:sldMk cId="2628846761" sldId="262"/>
            <ac:spMk id="17" creationId="{CB06839E-D8C3-4A74-BA2B-3B97E7B2CDB5}"/>
          </ac:spMkLst>
        </pc:spChg>
        <pc:spChg chg="add del">
          <ac:chgData name="David Hope" userId="fa35b75d6b460926" providerId="LiveId" clId="{3B82E5E5-36E8-4B44-A328-CB8C32C4962E}" dt="2020-07-14T09:56:59.994" v="988" actId="26606"/>
          <ac:spMkLst>
            <pc:docMk/>
            <pc:sldMk cId="2628846761" sldId="262"/>
            <ac:spMk id="18" creationId="{416A0E3C-60E6-4F39-BC55-5F7C224E1F7C}"/>
          </ac:spMkLst>
        </pc:spChg>
        <pc:spChg chg="add del">
          <ac:chgData name="David Hope" userId="fa35b75d6b460926" providerId="LiveId" clId="{3B82E5E5-36E8-4B44-A328-CB8C32C4962E}" dt="2020-07-14T09:56:59.994" v="988" actId="26606"/>
          <ac:spMkLst>
            <pc:docMk/>
            <pc:sldMk cId="2628846761" sldId="262"/>
            <ac:spMk id="20" creationId="{67B74F2B-9534-4540-96B0-5C8E958B940F}"/>
          </ac:spMkLst>
        </pc:spChg>
        <pc:spChg chg="add del">
          <ac:chgData name="David Hope" userId="fa35b75d6b460926" providerId="LiveId" clId="{3B82E5E5-36E8-4B44-A328-CB8C32C4962E}" dt="2020-07-14T09:56:59.994" v="988" actId="26606"/>
          <ac:spMkLst>
            <pc:docMk/>
            <pc:sldMk cId="2628846761" sldId="262"/>
            <ac:spMk id="23" creationId="{C1B60310-C5C3-46A0-A452-2A0B008434DA}"/>
          </ac:spMkLst>
        </pc:spChg>
        <pc:picChg chg="add del">
          <ac:chgData name="David Hope" userId="fa35b75d6b460926" providerId="LiveId" clId="{3B82E5E5-36E8-4B44-A328-CB8C32C4962E}" dt="2020-07-14T09:56:50.657" v="986" actId="26606"/>
          <ac:picMkLst>
            <pc:docMk/>
            <pc:sldMk cId="2628846761" sldId="262"/>
            <ac:picMk id="4" creationId="{653780DF-E629-456E-89C5-A2975C55C67A}"/>
          </ac:picMkLst>
        </pc:picChg>
        <pc:picChg chg="add">
          <ac:chgData name="David Hope" userId="fa35b75d6b460926" providerId="LiveId" clId="{3B82E5E5-36E8-4B44-A328-CB8C32C4962E}" dt="2020-07-14T09:57:00.016" v="989" actId="26606"/>
          <ac:picMkLst>
            <pc:docMk/>
            <pc:sldMk cId="2628846761" sldId="262"/>
            <ac:picMk id="6" creationId="{CF9347F5-696A-4EC1-A372-209D59491505}"/>
          </ac:picMkLst>
        </pc:picChg>
        <pc:picChg chg="add del">
          <ac:chgData name="David Hope" userId="fa35b75d6b460926" providerId="LiveId" clId="{3B82E5E5-36E8-4B44-A328-CB8C32C4962E}" dt="2020-07-14T09:56:59.994" v="988" actId="26606"/>
          <ac:picMkLst>
            <pc:docMk/>
            <pc:sldMk cId="2628846761" sldId="262"/>
            <ac:picMk id="21" creationId="{0179944D-FF33-4640-B64A-40AA2DC2E4DF}"/>
          </ac:picMkLst>
        </pc:picChg>
        <pc:cxnChg chg="add del">
          <ac:chgData name="David Hope" userId="fa35b75d6b460926" providerId="LiveId" clId="{3B82E5E5-36E8-4B44-A328-CB8C32C4962E}" dt="2020-07-14T09:56:50.657" v="986" actId="26606"/>
          <ac:cxnSpMkLst>
            <pc:docMk/>
            <pc:sldMk cId="2628846761" sldId="262"/>
            <ac:cxnSpMk id="10" creationId="{C5025DAC-8B93-4160-B017-3A274A5828C0}"/>
          </ac:cxnSpMkLst>
        </pc:cxnChg>
        <pc:cxnChg chg="add">
          <ac:chgData name="David Hope" userId="fa35b75d6b460926" providerId="LiveId" clId="{3B82E5E5-36E8-4B44-A328-CB8C32C4962E}" dt="2020-07-14T09:57:00.016" v="989" actId="26606"/>
          <ac:cxnSpMkLst>
            <pc:docMk/>
            <pc:sldMk cId="2628846761" sldId="262"/>
            <ac:cxnSpMk id="11" creationId="{C5025DAC-8B93-4160-B017-3A274A5828C0}"/>
          </ac:cxnSpMkLst>
        </pc:cxnChg>
        <pc:cxnChg chg="add del">
          <ac:chgData name="David Hope" userId="fa35b75d6b460926" providerId="LiveId" clId="{3B82E5E5-36E8-4B44-A328-CB8C32C4962E}" dt="2020-07-14T09:56:50.657" v="986" actId="26606"/>
          <ac:cxnSpMkLst>
            <pc:docMk/>
            <pc:sldMk cId="2628846761" sldId="262"/>
            <ac:cxnSpMk id="14" creationId="{33BECB2B-2CFA-412C-880F-C4B60974936F}"/>
          </ac:cxnSpMkLst>
        </pc:cxnChg>
        <pc:cxnChg chg="add">
          <ac:chgData name="David Hope" userId="fa35b75d6b460926" providerId="LiveId" clId="{3B82E5E5-36E8-4B44-A328-CB8C32C4962E}" dt="2020-07-14T09:57:00.016" v="989" actId="26606"/>
          <ac:cxnSpMkLst>
            <pc:docMk/>
            <pc:sldMk cId="2628846761" sldId="262"/>
            <ac:cxnSpMk id="15" creationId="{6987BDFB-DE64-4B56-B44F-45FAE19FA94E}"/>
          </ac:cxnSpMkLst>
        </pc:cxnChg>
        <pc:cxnChg chg="add del">
          <ac:chgData name="David Hope" userId="fa35b75d6b460926" providerId="LiveId" clId="{3B82E5E5-36E8-4B44-A328-CB8C32C4962E}" dt="2020-07-14T09:56:59.994" v="988" actId="26606"/>
          <ac:cxnSpMkLst>
            <pc:docMk/>
            <pc:sldMk cId="2628846761" sldId="262"/>
            <ac:cxnSpMk id="19" creationId="{C5025DAC-8B93-4160-B017-3A274A5828C0}"/>
          </ac:cxnSpMkLst>
        </pc:cxnChg>
        <pc:cxnChg chg="add del">
          <ac:chgData name="David Hope" userId="fa35b75d6b460926" providerId="LiveId" clId="{3B82E5E5-36E8-4B44-A328-CB8C32C4962E}" dt="2020-07-14T09:56:59.994" v="988" actId="26606"/>
          <ac:cxnSpMkLst>
            <pc:docMk/>
            <pc:sldMk cId="2628846761" sldId="262"/>
            <ac:cxnSpMk id="22" creationId="{33BECB2B-2CFA-412C-880F-C4B60974936F}"/>
          </ac:cxnSpMkLst>
        </pc:cxnChg>
      </pc:sldChg>
      <pc:sldChg chg="addSp modSp new mod modAnim">
        <pc:chgData name="David Hope" userId="fa35b75d6b460926" providerId="LiveId" clId="{3B82E5E5-36E8-4B44-A328-CB8C32C4962E}" dt="2020-07-16T15:50:28.452" v="2213" actId="20577"/>
        <pc:sldMkLst>
          <pc:docMk/>
          <pc:sldMk cId="2049839779" sldId="263"/>
        </pc:sldMkLst>
        <pc:spChg chg="add mod">
          <ac:chgData name="David Hope" userId="fa35b75d6b460926" providerId="LiveId" clId="{3B82E5E5-36E8-4B44-A328-CB8C32C4962E}" dt="2020-07-16T15:50:28.452" v="2213" actId="20577"/>
          <ac:spMkLst>
            <pc:docMk/>
            <pc:sldMk cId="2049839779" sldId="263"/>
            <ac:spMk id="3" creationId="{0D5DCC1F-7339-4862-81A7-44D51E1F2946}"/>
          </ac:spMkLst>
        </pc:spChg>
      </pc:sldChg>
      <pc:sldChg chg="addSp modSp new mod">
        <pc:chgData name="David Hope" userId="fa35b75d6b460926" providerId="LiveId" clId="{3B82E5E5-36E8-4B44-A328-CB8C32C4962E}" dt="2020-07-15T15:43:16.330" v="1706" actId="113"/>
        <pc:sldMkLst>
          <pc:docMk/>
          <pc:sldMk cId="3770055078" sldId="264"/>
        </pc:sldMkLst>
        <pc:spChg chg="add mod">
          <ac:chgData name="David Hope" userId="fa35b75d6b460926" providerId="LiveId" clId="{3B82E5E5-36E8-4B44-A328-CB8C32C4962E}" dt="2020-07-15T15:43:16.330" v="1706" actId="113"/>
          <ac:spMkLst>
            <pc:docMk/>
            <pc:sldMk cId="3770055078" sldId="264"/>
            <ac:spMk id="3" creationId="{37DBC95A-9D8B-4852-8625-7A04A19ABFD9}"/>
          </ac:spMkLst>
        </pc:spChg>
      </pc:sldChg>
      <pc:sldChg chg="addSp modSp new mod">
        <pc:chgData name="David Hope" userId="fa35b75d6b460926" providerId="LiveId" clId="{3B82E5E5-36E8-4B44-A328-CB8C32C4962E}" dt="2020-07-16T15:56:41.110" v="2369" actId="20577"/>
        <pc:sldMkLst>
          <pc:docMk/>
          <pc:sldMk cId="631377338" sldId="265"/>
        </pc:sldMkLst>
        <pc:spChg chg="add mod">
          <ac:chgData name="David Hope" userId="fa35b75d6b460926" providerId="LiveId" clId="{3B82E5E5-36E8-4B44-A328-CB8C32C4962E}" dt="2020-07-16T15:56:41.110" v="2369" actId="20577"/>
          <ac:spMkLst>
            <pc:docMk/>
            <pc:sldMk cId="631377338" sldId="265"/>
            <ac:spMk id="2" creationId="{8E736B2A-4C42-4C1E-AA44-01CB31DE8644}"/>
          </ac:spMkLst>
        </pc:spChg>
      </pc:sldChg>
      <pc:sldChg chg="addSp modSp new mod">
        <pc:chgData name="David Hope" userId="fa35b75d6b460926" providerId="LiveId" clId="{3B82E5E5-36E8-4B44-A328-CB8C32C4962E}" dt="2020-07-16T15:53:21.004" v="2225" actId="1076"/>
        <pc:sldMkLst>
          <pc:docMk/>
          <pc:sldMk cId="1140531237" sldId="266"/>
        </pc:sldMkLst>
        <pc:spChg chg="add mod">
          <ac:chgData name="David Hope" userId="fa35b75d6b460926" providerId="LiveId" clId="{3B82E5E5-36E8-4B44-A328-CB8C32C4962E}" dt="2020-07-16T15:53:21.004" v="2225" actId="1076"/>
          <ac:spMkLst>
            <pc:docMk/>
            <pc:sldMk cId="1140531237" sldId="266"/>
            <ac:spMk id="3" creationId="{B46CFDB3-9016-4107-ACEB-989972C476DF}"/>
          </ac:spMkLst>
        </pc:spChg>
      </pc:sldChg>
    </pc:docChg>
  </pc:docChgLst>
  <pc:docChgLst>
    <pc:chgData name="David Hope" userId="fa35b75d6b460926" providerId="LiveId" clId="{7EB73F09-2458-449D-8CA4-867DD3DBD7AF}"/>
    <pc:docChg chg="undo redo custSel mod addSld delSld modSld sldOrd">
      <pc:chgData name="David Hope" userId="fa35b75d6b460926" providerId="LiveId" clId="{7EB73F09-2458-449D-8CA4-867DD3DBD7AF}" dt="2020-08-26T11:36:17.717" v="8214" actId="26606"/>
      <pc:docMkLst>
        <pc:docMk/>
      </pc:docMkLst>
      <pc:sldChg chg="addSp delSp modSp del mod">
        <pc:chgData name="David Hope" userId="fa35b75d6b460926" providerId="LiveId" clId="{7EB73F09-2458-449D-8CA4-867DD3DBD7AF}" dt="2020-08-21T08:23:10.516" v="4531" actId="47"/>
        <pc:sldMkLst>
          <pc:docMk/>
          <pc:sldMk cId="1115307929" sldId="256"/>
        </pc:sldMkLst>
        <pc:spChg chg="del mod">
          <ac:chgData name="David Hope" userId="fa35b75d6b460926" providerId="LiveId" clId="{7EB73F09-2458-449D-8CA4-867DD3DBD7AF}" dt="2020-08-21T08:11:10.123" v="4343" actId="21"/>
          <ac:spMkLst>
            <pc:docMk/>
            <pc:sldMk cId="1115307929" sldId="256"/>
            <ac:spMk id="2" creationId="{6C387573-DC6B-487C-BE1C-40EBE1254734}"/>
          </ac:spMkLst>
        </pc:spChg>
        <pc:spChg chg="del mod">
          <ac:chgData name="David Hope" userId="fa35b75d6b460926" providerId="LiveId" clId="{7EB73F09-2458-449D-8CA4-867DD3DBD7AF}" dt="2020-08-21T08:13:08.074" v="4355" actId="21"/>
          <ac:spMkLst>
            <pc:docMk/>
            <pc:sldMk cId="1115307929" sldId="256"/>
            <ac:spMk id="3" creationId="{BDE2DA0D-7D06-4360-8874-51EEAD1C89FC}"/>
          </ac:spMkLst>
        </pc:spChg>
        <pc:spChg chg="del mod ord">
          <ac:chgData name="David Hope" userId="fa35b75d6b460926" providerId="LiveId" clId="{7EB73F09-2458-449D-8CA4-867DD3DBD7AF}" dt="2020-08-21T08:11:35.290" v="4345" actId="21"/>
          <ac:spMkLst>
            <pc:docMk/>
            <pc:sldMk cId="1115307929" sldId="256"/>
            <ac:spMk id="5" creationId="{14B60884-2B94-4598-8E1E-D8DD67D406EF}"/>
          </ac:spMkLst>
        </pc:spChg>
        <pc:spChg chg="add mod">
          <ac:chgData name="David Hope" userId="fa35b75d6b460926" providerId="LiveId" clId="{7EB73F09-2458-449D-8CA4-867DD3DBD7AF}" dt="2020-08-21T08:11:10.123" v="4343" actId="21"/>
          <ac:spMkLst>
            <pc:docMk/>
            <pc:sldMk cId="1115307929" sldId="256"/>
            <ac:spMk id="9" creationId="{5E525E4A-8FB5-4091-8F84-91E4C4424880}"/>
          </ac:spMkLst>
        </pc:spChg>
        <pc:spChg chg="add mod">
          <ac:chgData name="David Hope" userId="fa35b75d6b460926" providerId="LiveId" clId="{7EB73F09-2458-449D-8CA4-867DD3DBD7AF}" dt="2020-08-21T08:13:08.074" v="4355" actId="21"/>
          <ac:spMkLst>
            <pc:docMk/>
            <pc:sldMk cId="1115307929" sldId="256"/>
            <ac:spMk id="11" creationId="{ED9AFB60-9DEC-461E-A9BB-AF70569759D7}"/>
          </ac:spMkLst>
        </pc:spChg>
        <pc:spChg chg="add del">
          <ac:chgData name="David Hope" userId="fa35b75d6b460926" providerId="LiveId" clId="{7EB73F09-2458-449D-8CA4-867DD3DBD7AF}" dt="2020-08-21T08:03:34.237" v="4183" actId="26606"/>
          <ac:spMkLst>
            <pc:docMk/>
            <pc:sldMk cId="1115307929" sldId="256"/>
            <ac:spMk id="15" creationId="{2FDF0794-1B86-42B2-B8C7-F60123E638ED}"/>
          </ac:spMkLst>
        </pc:spChg>
        <pc:spChg chg="add del">
          <ac:chgData name="David Hope" userId="fa35b75d6b460926" providerId="LiveId" clId="{7EB73F09-2458-449D-8CA4-867DD3DBD7AF}" dt="2020-08-21T08:03:34.237" v="4183" actId="26606"/>
          <ac:spMkLst>
            <pc:docMk/>
            <pc:sldMk cId="1115307929" sldId="256"/>
            <ac:spMk id="17" creationId="{EEFC1EB0-DB92-4E98-B3A9-0CD6FA5A8B62}"/>
          </ac:spMkLst>
        </pc:spChg>
        <pc:spChg chg="add del">
          <ac:chgData name="David Hope" userId="fa35b75d6b460926" providerId="LiveId" clId="{7EB73F09-2458-449D-8CA4-867DD3DBD7AF}" dt="2020-08-21T08:01:38.552" v="4151" actId="26606"/>
          <ac:spMkLst>
            <pc:docMk/>
            <pc:sldMk cId="1115307929" sldId="256"/>
            <ac:spMk id="23" creationId="{44A37DD3-1B84-4776-94E1-C0AAA5C0F629}"/>
          </ac:spMkLst>
        </pc:spChg>
        <pc:spChg chg="add del">
          <ac:chgData name="David Hope" userId="fa35b75d6b460926" providerId="LiveId" clId="{7EB73F09-2458-449D-8CA4-867DD3DBD7AF}" dt="2020-08-21T08:01:38.552" v="4151" actId="26606"/>
          <ac:spMkLst>
            <pc:docMk/>
            <pc:sldMk cId="1115307929" sldId="256"/>
            <ac:spMk id="25" creationId="{0B4FB531-34DA-4777-9BD5-5B885DC38198}"/>
          </ac:spMkLst>
        </pc:spChg>
        <pc:spChg chg="add del">
          <ac:chgData name="David Hope" userId="fa35b75d6b460926" providerId="LiveId" clId="{7EB73F09-2458-449D-8CA4-867DD3DBD7AF}" dt="2020-08-21T08:01:46.218" v="4153" actId="26606"/>
          <ac:spMkLst>
            <pc:docMk/>
            <pc:sldMk cId="1115307929" sldId="256"/>
            <ac:spMk id="29" creationId="{A9286AD2-18A9-4868-A4E3-7A2097A20810}"/>
          </ac:spMkLst>
        </pc:spChg>
        <pc:spChg chg="add del">
          <ac:chgData name="David Hope" userId="fa35b75d6b460926" providerId="LiveId" clId="{7EB73F09-2458-449D-8CA4-867DD3DBD7AF}" dt="2020-08-21T08:01:46.218" v="4153" actId="26606"/>
          <ac:spMkLst>
            <pc:docMk/>
            <pc:sldMk cId="1115307929" sldId="256"/>
            <ac:spMk id="31" creationId="{B8552A09-235F-4027-B9C7-B09D159C7FA3}"/>
          </ac:spMkLst>
        </pc:spChg>
        <pc:spChg chg="add del">
          <ac:chgData name="David Hope" userId="fa35b75d6b460926" providerId="LiveId" clId="{7EB73F09-2458-449D-8CA4-867DD3DBD7AF}" dt="2020-08-21T08:01:56.075" v="4155" actId="26606"/>
          <ac:spMkLst>
            <pc:docMk/>
            <pc:sldMk cId="1115307929" sldId="256"/>
            <ac:spMk id="33" creationId="{A9286AD2-18A9-4868-A4E3-7A2097A20810}"/>
          </ac:spMkLst>
        </pc:spChg>
        <pc:spChg chg="add del">
          <ac:chgData name="David Hope" userId="fa35b75d6b460926" providerId="LiveId" clId="{7EB73F09-2458-449D-8CA4-867DD3DBD7AF}" dt="2020-08-21T08:01:56.075" v="4155" actId="26606"/>
          <ac:spMkLst>
            <pc:docMk/>
            <pc:sldMk cId="1115307929" sldId="256"/>
            <ac:spMk id="35" creationId="{B8552A09-235F-4027-B9C7-B09D159C7FA3}"/>
          </ac:spMkLst>
        </pc:spChg>
        <pc:spChg chg="add del">
          <ac:chgData name="David Hope" userId="fa35b75d6b460926" providerId="LiveId" clId="{7EB73F09-2458-449D-8CA4-867DD3DBD7AF}" dt="2020-08-21T08:02:01.611" v="4157" actId="26606"/>
          <ac:spMkLst>
            <pc:docMk/>
            <pc:sldMk cId="1115307929" sldId="256"/>
            <ac:spMk id="37" creationId="{A9286AD2-18A9-4868-A4E3-7A2097A20810}"/>
          </ac:spMkLst>
        </pc:spChg>
        <pc:spChg chg="add del">
          <ac:chgData name="David Hope" userId="fa35b75d6b460926" providerId="LiveId" clId="{7EB73F09-2458-449D-8CA4-867DD3DBD7AF}" dt="2020-08-21T08:02:05.482" v="4159" actId="26606"/>
          <ac:spMkLst>
            <pc:docMk/>
            <pc:sldMk cId="1115307929" sldId="256"/>
            <ac:spMk id="40" creationId="{A9286AD2-18A9-4868-A4E3-7A2097A20810}"/>
          </ac:spMkLst>
        </pc:spChg>
        <pc:spChg chg="add del">
          <ac:chgData name="David Hope" userId="fa35b75d6b460926" providerId="LiveId" clId="{7EB73F09-2458-449D-8CA4-867DD3DBD7AF}" dt="2020-08-21T08:02:05.482" v="4159" actId="26606"/>
          <ac:spMkLst>
            <pc:docMk/>
            <pc:sldMk cId="1115307929" sldId="256"/>
            <ac:spMk id="42" creationId="{B8552A09-235F-4027-B9C7-B09D159C7FA3}"/>
          </ac:spMkLst>
        </pc:spChg>
        <pc:spChg chg="add del">
          <ac:chgData name="David Hope" userId="fa35b75d6b460926" providerId="LiveId" clId="{7EB73F09-2458-449D-8CA4-867DD3DBD7AF}" dt="2020-08-21T08:02:10.058" v="4161" actId="26606"/>
          <ac:spMkLst>
            <pc:docMk/>
            <pc:sldMk cId="1115307929" sldId="256"/>
            <ac:spMk id="44" creationId="{44A37DD3-1B84-4776-94E1-C0AAA5C0F629}"/>
          </ac:spMkLst>
        </pc:spChg>
        <pc:spChg chg="add del">
          <ac:chgData name="David Hope" userId="fa35b75d6b460926" providerId="LiveId" clId="{7EB73F09-2458-449D-8CA4-867DD3DBD7AF}" dt="2020-08-21T08:02:10.058" v="4161" actId="26606"/>
          <ac:spMkLst>
            <pc:docMk/>
            <pc:sldMk cId="1115307929" sldId="256"/>
            <ac:spMk id="45" creationId="{0B4FB531-34DA-4777-9BD5-5B885DC38198}"/>
          </ac:spMkLst>
        </pc:spChg>
        <pc:spChg chg="add del">
          <ac:chgData name="David Hope" userId="fa35b75d6b460926" providerId="LiveId" clId="{7EB73F09-2458-449D-8CA4-867DD3DBD7AF}" dt="2020-08-21T08:03:34.237" v="4183" actId="26606"/>
          <ac:spMkLst>
            <pc:docMk/>
            <pc:sldMk cId="1115307929" sldId="256"/>
            <ac:spMk id="48" creationId="{A9286AD2-18A9-4868-A4E3-7A2097A20810}"/>
          </ac:spMkLst>
        </pc:spChg>
        <pc:spChg chg="add del">
          <ac:chgData name="David Hope" userId="fa35b75d6b460926" providerId="LiveId" clId="{7EB73F09-2458-449D-8CA4-867DD3DBD7AF}" dt="2020-08-21T08:03:34.237" v="4183" actId="26606"/>
          <ac:spMkLst>
            <pc:docMk/>
            <pc:sldMk cId="1115307929" sldId="256"/>
            <ac:spMk id="50" creationId="{B8552A09-235F-4027-B9C7-B09D159C7FA3}"/>
          </ac:spMkLst>
        </pc:spChg>
        <pc:picChg chg="add del mod">
          <ac:chgData name="David Hope" userId="fa35b75d6b460926" providerId="LiveId" clId="{7EB73F09-2458-449D-8CA4-867DD3DBD7AF}" dt="2020-08-21T07:56:29.570" v="4144" actId="478"/>
          <ac:picMkLst>
            <pc:docMk/>
            <pc:sldMk cId="1115307929" sldId="256"/>
            <ac:picMk id="4" creationId="{A0F8C7CE-4D02-4412-9119-BE1D695D1039}"/>
          </ac:picMkLst>
        </pc:picChg>
        <pc:picChg chg="add del mod">
          <ac:chgData name="David Hope" userId="fa35b75d6b460926" providerId="LiveId" clId="{7EB73F09-2458-449D-8CA4-867DD3DBD7AF}" dt="2020-08-21T07:56:20.731" v="4139"/>
          <ac:picMkLst>
            <pc:docMk/>
            <pc:sldMk cId="1115307929" sldId="256"/>
            <ac:picMk id="6" creationId="{8BD7AAA8-0A43-4F6A-9308-FD4DDF8DE665}"/>
          </ac:picMkLst>
        </pc:picChg>
        <pc:picChg chg="add del mod">
          <ac:chgData name="David Hope" userId="fa35b75d6b460926" providerId="LiveId" clId="{7EB73F09-2458-449D-8CA4-867DD3DBD7AF}" dt="2020-08-21T08:11:55.565" v="4347" actId="21"/>
          <ac:picMkLst>
            <pc:docMk/>
            <pc:sldMk cId="1115307929" sldId="256"/>
            <ac:picMk id="7" creationId="{699F48EC-0C3E-45CC-B26A-0D328E4908E6}"/>
          </ac:picMkLst>
        </pc:picChg>
        <pc:picChg chg="mod ord">
          <ac:chgData name="David Hope" userId="fa35b75d6b460926" providerId="LiveId" clId="{7EB73F09-2458-449D-8CA4-867DD3DBD7AF}" dt="2020-08-21T08:03:34.237" v="4183" actId="26606"/>
          <ac:picMkLst>
            <pc:docMk/>
            <pc:sldMk cId="1115307929" sldId="256"/>
            <ac:picMk id="16" creationId="{EC132161-EF58-44FF-A649-A0187BA1C75D}"/>
          </ac:picMkLst>
        </pc:picChg>
        <pc:picChg chg="add del mod">
          <ac:chgData name="David Hope" userId="fa35b75d6b460926" providerId="LiveId" clId="{7EB73F09-2458-449D-8CA4-867DD3DBD7AF}" dt="2020-08-21T07:52:25.797" v="4096"/>
          <ac:picMkLst>
            <pc:docMk/>
            <pc:sldMk cId="1115307929" sldId="256"/>
            <ac:picMk id="1026" creationId="{2E9237F4-0160-4476-BA3F-2AE7999EA53F}"/>
          </ac:picMkLst>
        </pc:picChg>
        <pc:cxnChg chg="add del">
          <ac:chgData name="David Hope" userId="fa35b75d6b460926" providerId="LiveId" clId="{7EB73F09-2458-449D-8CA4-867DD3DBD7AF}" dt="2020-08-21T08:03:34.237" v="4183" actId="26606"/>
          <ac:cxnSpMkLst>
            <pc:docMk/>
            <pc:sldMk cId="1115307929" sldId="256"/>
            <ac:cxnSpMk id="18" creationId="{96D07482-83A3-4451-943C-B46961082957}"/>
          </ac:cxnSpMkLst>
        </pc:cxnChg>
        <pc:cxnChg chg="add del">
          <ac:chgData name="David Hope" userId="fa35b75d6b460926" providerId="LiveId" clId="{7EB73F09-2458-449D-8CA4-867DD3DBD7AF}" dt="2020-08-21T08:01:38.552" v="4151" actId="26606"/>
          <ac:cxnSpMkLst>
            <pc:docMk/>
            <pc:sldMk cId="1115307929" sldId="256"/>
            <ac:cxnSpMk id="27" creationId="{D5B557D3-D7B4-404B-84A1-9BD182BE5B06}"/>
          </ac:cxnSpMkLst>
        </pc:cxnChg>
        <pc:cxnChg chg="add del">
          <ac:chgData name="David Hope" userId="fa35b75d6b460926" providerId="LiveId" clId="{7EB73F09-2458-449D-8CA4-867DD3DBD7AF}" dt="2020-08-21T08:01:46.218" v="4153" actId="26606"/>
          <ac:cxnSpMkLst>
            <pc:docMk/>
            <pc:sldMk cId="1115307929" sldId="256"/>
            <ac:cxnSpMk id="30" creationId="{E7A7CD63-7EC3-44F3-95D0-595C4019FF24}"/>
          </ac:cxnSpMkLst>
        </pc:cxnChg>
        <pc:cxnChg chg="add del">
          <ac:chgData name="David Hope" userId="fa35b75d6b460926" providerId="LiveId" clId="{7EB73F09-2458-449D-8CA4-867DD3DBD7AF}" dt="2020-08-21T08:01:56.075" v="4155" actId="26606"/>
          <ac:cxnSpMkLst>
            <pc:docMk/>
            <pc:sldMk cId="1115307929" sldId="256"/>
            <ac:cxnSpMk id="34" creationId="{E7A7CD63-7EC3-44F3-95D0-595C4019FF24}"/>
          </ac:cxnSpMkLst>
        </pc:cxnChg>
        <pc:cxnChg chg="add del">
          <ac:chgData name="David Hope" userId="fa35b75d6b460926" providerId="LiveId" clId="{7EB73F09-2458-449D-8CA4-867DD3DBD7AF}" dt="2020-08-21T08:02:01.611" v="4157" actId="26606"/>
          <ac:cxnSpMkLst>
            <pc:docMk/>
            <pc:sldMk cId="1115307929" sldId="256"/>
            <ac:cxnSpMk id="38" creationId="{E7A7CD63-7EC3-44F3-95D0-595C4019FF24}"/>
          </ac:cxnSpMkLst>
        </pc:cxnChg>
        <pc:cxnChg chg="add del">
          <ac:chgData name="David Hope" userId="fa35b75d6b460926" providerId="LiveId" clId="{7EB73F09-2458-449D-8CA4-867DD3DBD7AF}" dt="2020-08-21T08:02:05.482" v="4159" actId="26606"/>
          <ac:cxnSpMkLst>
            <pc:docMk/>
            <pc:sldMk cId="1115307929" sldId="256"/>
            <ac:cxnSpMk id="41" creationId="{E7A7CD63-7EC3-44F3-95D0-595C4019FF24}"/>
          </ac:cxnSpMkLst>
        </pc:cxnChg>
        <pc:cxnChg chg="add del">
          <ac:chgData name="David Hope" userId="fa35b75d6b460926" providerId="LiveId" clId="{7EB73F09-2458-449D-8CA4-867DD3DBD7AF}" dt="2020-08-21T08:02:10.058" v="4161" actId="26606"/>
          <ac:cxnSpMkLst>
            <pc:docMk/>
            <pc:sldMk cId="1115307929" sldId="256"/>
            <ac:cxnSpMk id="46" creationId="{D5B557D3-D7B4-404B-84A1-9BD182BE5B06}"/>
          </ac:cxnSpMkLst>
        </pc:cxnChg>
        <pc:cxnChg chg="add del">
          <ac:chgData name="David Hope" userId="fa35b75d6b460926" providerId="LiveId" clId="{7EB73F09-2458-449D-8CA4-867DD3DBD7AF}" dt="2020-08-21T08:03:34.237" v="4183" actId="26606"/>
          <ac:cxnSpMkLst>
            <pc:docMk/>
            <pc:sldMk cId="1115307929" sldId="256"/>
            <ac:cxnSpMk id="49" creationId="{E7A7CD63-7EC3-44F3-95D0-595C4019FF24}"/>
          </ac:cxnSpMkLst>
        </pc:cxnChg>
      </pc:sldChg>
      <pc:sldChg chg="delSp modSp mod modAnim">
        <pc:chgData name="David Hope" userId="fa35b75d6b460926" providerId="LiveId" clId="{7EB73F09-2458-449D-8CA4-867DD3DBD7AF}" dt="2020-08-22T06:47:44.267" v="6145"/>
        <pc:sldMkLst>
          <pc:docMk/>
          <pc:sldMk cId="2105879947" sldId="257"/>
        </pc:sldMkLst>
        <pc:spChg chg="mod">
          <ac:chgData name="David Hope" userId="fa35b75d6b460926" providerId="LiveId" clId="{7EB73F09-2458-449D-8CA4-867DD3DBD7AF}" dt="2020-08-22T06:39:10.065" v="6029" actId="255"/>
          <ac:spMkLst>
            <pc:docMk/>
            <pc:sldMk cId="2105879947" sldId="257"/>
            <ac:spMk id="3" creationId="{839D362D-BC47-413E-9F49-F230A9FB011B}"/>
          </ac:spMkLst>
        </pc:spChg>
        <pc:spChg chg="mod">
          <ac:chgData name="David Hope" userId="fa35b75d6b460926" providerId="LiveId" clId="{7EB73F09-2458-449D-8CA4-867DD3DBD7AF}" dt="2020-08-22T06:31:13.100" v="5951" actId="20577"/>
          <ac:spMkLst>
            <pc:docMk/>
            <pc:sldMk cId="2105879947" sldId="257"/>
            <ac:spMk id="5" creationId="{04C6C0BE-FA6A-4F73-8DC4-C4BC8DB3F7FA}"/>
          </ac:spMkLst>
        </pc:spChg>
        <pc:picChg chg="del">
          <ac:chgData name="David Hope" userId="fa35b75d6b460926" providerId="LiveId" clId="{7EB73F09-2458-449D-8CA4-867DD3DBD7AF}" dt="2020-08-17T14:23:21.426" v="1305" actId="478"/>
          <ac:picMkLst>
            <pc:docMk/>
            <pc:sldMk cId="2105879947" sldId="257"/>
            <ac:picMk id="6" creationId="{9E012B4C-7463-4B3C-807F-D7676A6FD39D}"/>
          </ac:picMkLst>
        </pc:picChg>
      </pc:sldChg>
      <pc:sldChg chg="modSp mod modAnim">
        <pc:chgData name="David Hope" userId="fa35b75d6b460926" providerId="LiveId" clId="{7EB73F09-2458-449D-8CA4-867DD3DBD7AF}" dt="2020-08-20T07:52:22.194" v="3541" actId="2711"/>
        <pc:sldMkLst>
          <pc:docMk/>
          <pc:sldMk cId="1462390498" sldId="258"/>
        </pc:sldMkLst>
        <pc:spChg chg="mod">
          <ac:chgData name="David Hope" userId="fa35b75d6b460926" providerId="LiveId" clId="{7EB73F09-2458-449D-8CA4-867DD3DBD7AF}" dt="2020-08-20T07:52:22.194" v="3541" actId="2711"/>
          <ac:spMkLst>
            <pc:docMk/>
            <pc:sldMk cId="1462390498" sldId="258"/>
            <ac:spMk id="51" creationId="{C6517211-810F-43DD-BB94-753B28733481}"/>
          </ac:spMkLst>
        </pc:spChg>
      </pc:sldChg>
      <pc:sldChg chg="modSp">
        <pc:chgData name="David Hope" userId="fa35b75d6b460926" providerId="LiveId" clId="{7EB73F09-2458-449D-8CA4-867DD3DBD7AF}" dt="2020-08-04T08:13:52.748" v="90" actId="207"/>
        <pc:sldMkLst>
          <pc:docMk/>
          <pc:sldMk cId="1464659874" sldId="259"/>
        </pc:sldMkLst>
        <pc:spChg chg="mod">
          <ac:chgData name="David Hope" userId="fa35b75d6b460926" providerId="LiveId" clId="{7EB73F09-2458-449D-8CA4-867DD3DBD7AF}" dt="2020-08-04T08:13:52.748" v="90" actId="207"/>
          <ac:spMkLst>
            <pc:docMk/>
            <pc:sldMk cId="1464659874" sldId="259"/>
            <ac:spMk id="2" creationId="{03822789-409A-423C-BC98-704D51E603C7}"/>
          </ac:spMkLst>
        </pc:spChg>
      </pc:sldChg>
      <pc:sldChg chg="modSp mod modAnim">
        <pc:chgData name="David Hope" userId="fa35b75d6b460926" providerId="LiveId" clId="{7EB73F09-2458-449D-8CA4-867DD3DBD7AF}" dt="2020-08-23T14:01:54.655" v="6505" actId="1076"/>
        <pc:sldMkLst>
          <pc:docMk/>
          <pc:sldMk cId="1360766450" sldId="260"/>
        </pc:sldMkLst>
        <pc:spChg chg="mod">
          <ac:chgData name="David Hope" userId="fa35b75d6b460926" providerId="LiveId" clId="{7EB73F09-2458-449D-8CA4-867DD3DBD7AF}" dt="2020-08-19T09:51:15.487" v="3328" actId="20577"/>
          <ac:spMkLst>
            <pc:docMk/>
            <pc:sldMk cId="1360766450" sldId="260"/>
            <ac:spMk id="2" creationId="{410C93B2-07EE-4AC8-A84A-52D65C0507CB}"/>
          </ac:spMkLst>
        </pc:spChg>
        <pc:picChg chg="mod">
          <ac:chgData name="David Hope" userId="fa35b75d6b460926" providerId="LiveId" clId="{7EB73F09-2458-449D-8CA4-867DD3DBD7AF}" dt="2020-08-23T14:01:54.655" v="6505" actId="1076"/>
          <ac:picMkLst>
            <pc:docMk/>
            <pc:sldMk cId="1360766450" sldId="260"/>
            <ac:picMk id="1026" creationId="{2CDB43E8-1C58-4FAD-8F1D-6587CCA0737B}"/>
          </ac:picMkLst>
        </pc:picChg>
      </pc:sldChg>
      <pc:sldChg chg="modSp mod modAnim">
        <pc:chgData name="David Hope" userId="fa35b75d6b460926" providerId="LiveId" clId="{7EB73F09-2458-449D-8CA4-867DD3DBD7AF}" dt="2020-08-23T14:02:23.309" v="6509" actId="20577"/>
        <pc:sldMkLst>
          <pc:docMk/>
          <pc:sldMk cId="2924806018" sldId="261"/>
        </pc:sldMkLst>
        <pc:spChg chg="mod">
          <ac:chgData name="David Hope" userId="fa35b75d6b460926" providerId="LiveId" clId="{7EB73F09-2458-449D-8CA4-867DD3DBD7AF}" dt="2020-08-23T14:02:23.309" v="6509" actId="20577"/>
          <ac:spMkLst>
            <pc:docMk/>
            <pc:sldMk cId="2924806018" sldId="261"/>
            <ac:spMk id="31" creationId="{E93324EF-61A8-47EE-AB75-F84BA8FFA403}"/>
          </ac:spMkLst>
        </pc:spChg>
      </pc:sldChg>
      <pc:sldChg chg="addSp delSp modSp mod addAnim delAnim modAnim">
        <pc:chgData name="David Hope" userId="fa35b75d6b460926" providerId="LiveId" clId="{7EB73F09-2458-449D-8CA4-867DD3DBD7AF}" dt="2020-08-17T07:55:04.111" v="787" actId="20577"/>
        <pc:sldMkLst>
          <pc:docMk/>
          <pc:sldMk cId="2628846761" sldId="262"/>
        </pc:sldMkLst>
        <pc:spChg chg="add del mod">
          <ac:chgData name="David Hope" userId="fa35b75d6b460926" providerId="LiveId" clId="{7EB73F09-2458-449D-8CA4-867DD3DBD7AF}" dt="2020-08-17T07:55:04.111" v="787" actId="20577"/>
          <ac:spMkLst>
            <pc:docMk/>
            <pc:sldMk cId="2628846761" sldId="262"/>
            <ac:spMk id="2" creationId="{68E00B24-F50E-47F4-8DA7-838BEDB76317}"/>
          </ac:spMkLst>
        </pc:spChg>
        <pc:picChg chg="mod">
          <ac:chgData name="David Hope" userId="fa35b75d6b460926" providerId="LiveId" clId="{7EB73F09-2458-449D-8CA4-867DD3DBD7AF}" dt="2020-08-17T07:54:23.686" v="781" actId="1076"/>
          <ac:picMkLst>
            <pc:docMk/>
            <pc:sldMk cId="2628846761" sldId="262"/>
            <ac:picMk id="6" creationId="{CF9347F5-696A-4EC1-A372-209D59491505}"/>
          </ac:picMkLst>
        </pc:picChg>
      </pc:sldChg>
      <pc:sldChg chg="addSp delSp modSp mod modAnim">
        <pc:chgData name="David Hope" userId="fa35b75d6b460926" providerId="LiveId" clId="{7EB73F09-2458-449D-8CA4-867DD3DBD7AF}" dt="2020-08-25T20:40:47.699" v="7525" actId="20577"/>
        <pc:sldMkLst>
          <pc:docMk/>
          <pc:sldMk cId="2049839779" sldId="263"/>
        </pc:sldMkLst>
        <pc:spChg chg="mod">
          <ac:chgData name="David Hope" userId="fa35b75d6b460926" providerId="LiveId" clId="{7EB73F09-2458-449D-8CA4-867DD3DBD7AF}" dt="2020-08-25T20:40:47.699" v="7525" actId="20577"/>
          <ac:spMkLst>
            <pc:docMk/>
            <pc:sldMk cId="2049839779" sldId="263"/>
            <ac:spMk id="3" creationId="{0D5DCC1F-7339-4862-81A7-44D51E1F2946}"/>
          </ac:spMkLst>
        </pc:spChg>
        <pc:picChg chg="add del mod">
          <ac:chgData name="David Hope" userId="fa35b75d6b460926" providerId="LiveId" clId="{7EB73F09-2458-449D-8CA4-867DD3DBD7AF}" dt="2020-08-21T09:06:27.192" v="4993" actId="478"/>
          <ac:picMkLst>
            <pc:docMk/>
            <pc:sldMk cId="2049839779" sldId="263"/>
            <ac:picMk id="2" creationId="{920F39C3-B848-4891-BB64-107C0EFF3401}"/>
          </ac:picMkLst>
        </pc:picChg>
        <pc:picChg chg="add del mod">
          <ac:chgData name="David Hope" userId="fa35b75d6b460926" providerId="LiveId" clId="{7EB73F09-2458-449D-8CA4-867DD3DBD7AF}" dt="2020-08-21T09:08:07.864" v="5009" actId="478"/>
          <ac:picMkLst>
            <pc:docMk/>
            <pc:sldMk cId="2049839779" sldId="263"/>
            <ac:picMk id="4" creationId="{24686D01-6D74-4B11-8766-4921BD9BEE6B}"/>
          </ac:picMkLst>
        </pc:picChg>
        <pc:picChg chg="add del mod">
          <ac:chgData name="David Hope" userId="fa35b75d6b460926" providerId="LiveId" clId="{7EB73F09-2458-449D-8CA4-867DD3DBD7AF}" dt="2020-08-21T09:07:19.847" v="5003" actId="478"/>
          <ac:picMkLst>
            <pc:docMk/>
            <pc:sldMk cId="2049839779" sldId="263"/>
            <ac:picMk id="5" creationId="{2A83B6D8-250B-4C6D-AA42-99506E337B17}"/>
          </ac:picMkLst>
        </pc:picChg>
        <pc:picChg chg="add mod">
          <ac:chgData name="David Hope" userId="fa35b75d6b460926" providerId="LiveId" clId="{7EB73F09-2458-449D-8CA4-867DD3DBD7AF}" dt="2020-08-23T13:55:41.613" v="6371" actId="1076"/>
          <ac:picMkLst>
            <pc:docMk/>
            <pc:sldMk cId="2049839779" sldId="263"/>
            <ac:picMk id="6" creationId="{689C49A7-DA5A-48B6-B990-5CBAE3337D2F}"/>
          </ac:picMkLst>
        </pc:picChg>
        <pc:picChg chg="add mod">
          <ac:chgData name="David Hope" userId="fa35b75d6b460926" providerId="LiveId" clId="{7EB73F09-2458-449D-8CA4-867DD3DBD7AF}" dt="2020-08-21T09:27:58.588" v="5253" actId="1076"/>
          <ac:picMkLst>
            <pc:docMk/>
            <pc:sldMk cId="2049839779" sldId="263"/>
            <ac:picMk id="7" creationId="{C0B9EA0A-8526-41A9-88D4-3EF608D54C30}"/>
          </ac:picMkLst>
        </pc:picChg>
      </pc:sldChg>
      <pc:sldChg chg="addSp delSp modSp mod">
        <pc:chgData name="David Hope" userId="fa35b75d6b460926" providerId="LiveId" clId="{7EB73F09-2458-449D-8CA4-867DD3DBD7AF}" dt="2020-08-21T07:41:50.713" v="3978" actId="1076"/>
        <pc:sldMkLst>
          <pc:docMk/>
          <pc:sldMk cId="3770055078" sldId="264"/>
        </pc:sldMkLst>
        <pc:spChg chg="add del mod">
          <ac:chgData name="David Hope" userId="fa35b75d6b460926" providerId="LiveId" clId="{7EB73F09-2458-449D-8CA4-867DD3DBD7AF}" dt="2020-08-21T07:41:50.713" v="3978" actId="1076"/>
          <ac:spMkLst>
            <pc:docMk/>
            <pc:sldMk cId="3770055078" sldId="264"/>
            <ac:spMk id="3" creationId="{37DBC95A-9D8B-4852-8625-7A04A19ABFD9}"/>
          </ac:spMkLst>
        </pc:spChg>
      </pc:sldChg>
      <pc:sldChg chg="addSp modSp mod ord modAnim">
        <pc:chgData name="David Hope" userId="fa35b75d6b460926" providerId="LiveId" clId="{7EB73F09-2458-449D-8CA4-867DD3DBD7AF}" dt="2020-08-22T15:43:35.309" v="6221"/>
        <pc:sldMkLst>
          <pc:docMk/>
          <pc:sldMk cId="631377338" sldId="265"/>
        </pc:sldMkLst>
        <pc:spChg chg="mod">
          <ac:chgData name="David Hope" userId="fa35b75d6b460926" providerId="LiveId" clId="{7EB73F09-2458-449D-8CA4-867DD3DBD7AF}" dt="2020-08-22T15:42:43.297" v="6215" actId="20577"/>
          <ac:spMkLst>
            <pc:docMk/>
            <pc:sldMk cId="631377338" sldId="265"/>
            <ac:spMk id="2" creationId="{8E736B2A-4C42-4C1E-AA44-01CB31DE8644}"/>
          </ac:spMkLst>
        </pc:spChg>
        <pc:spChg chg="add mod">
          <ac:chgData name="David Hope" userId="fa35b75d6b460926" providerId="LiveId" clId="{7EB73F09-2458-449D-8CA4-867DD3DBD7AF}" dt="2020-08-22T15:39:41.781" v="6152" actId="115"/>
          <ac:spMkLst>
            <pc:docMk/>
            <pc:sldMk cId="631377338" sldId="265"/>
            <ac:spMk id="4" creationId="{AEF8710A-B141-42AF-91DB-45260010FF67}"/>
          </ac:spMkLst>
        </pc:spChg>
        <pc:picChg chg="add mod">
          <ac:chgData name="David Hope" userId="fa35b75d6b460926" providerId="LiveId" clId="{7EB73F09-2458-449D-8CA4-867DD3DBD7AF}" dt="2020-08-04T12:41:18.517" v="542" actId="1076"/>
          <ac:picMkLst>
            <pc:docMk/>
            <pc:sldMk cId="631377338" sldId="265"/>
            <ac:picMk id="3" creationId="{235F467D-88B9-4DC1-B3F8-9DA5CFFAE787}"/>
          </ac:picMkLst>
        </pc:picChg>
      </pc:sldChg>
      <pc:sldChg chg="del modAnim">
        <pc:chgData name="David Hope" userId="fa35b75d6b460926" providerId="LiveId" clId="{7EB73F09-2458-449D-8CA4-867DD3DBD7AF}" dt="2020-08-19T07:34:19.390" v="2943" actId="2696"/>
        <pc:sldMkLst>
          <pc:docMk/>
          <pc:sldMk cId="720361817" sldId="266"/>
        </pc:sldMkLst>
      </pc:sldChg>
      <pc:sldChg chg="del modAnim">
        <pc:chgData name="David Hope" userId="fa35b75d6b460926" providerId="LiveId" clId="{7EB73F09-2458-449D-8CA4-867DD3DBD7AF}" dt="2020-08-17T14:44:44.607" v="1390" actId="2696"/>
        <pc:sldMkLst>
          <pc:docMk/>
          <pc:sldMk cId="1140531237" sldId="266"/>
        </pc:sldMkLst>
      </pc:sldChg>
      <pc:sldChg chg="addSp delSp modSp mod modAnim">
        <pc:chgData name="David Hope" userId="fa35b75d6b460926" providerId="LiveId" clId="{7EB73F09-2458-449D-8CA4-867DD3DBD7AF}" dt="2020-08-25T20:26:58.209" v="7323" actId="1076"/>
        <pc:sldMkLst>
          <pc:docMk/>
          <pc:sldMk cId="1936501267" sldId="267"/>
        </pc:sldMkLst>
        <pc:spChg chg="mod">
          <ac:chgData name="David Hope" userId="fa35b75d6b460926" providerId="LiveId" clId="{7EB73F09-2458-449D-8CA4-867DD3DBD7AF}" dt="2020-08-25T20:26:58.209" v="7323" actId="1076"/>
          <ac:spMkLst>
            <pc:docMk/>
            <pc:sldMk cId="1936501267" sldId="267"/>
            <ac:spMk id="4" creationId="{3F9D958F-0C16-4A86-8AE2-0AE97A88CAB2}"/>
          </ac:spMkLst>
        </pc:spChg>
        <pc:spChg chg="mod">
          <ac:chgData name="David Hope" userId="fa35b75d6b460926" providerId="LiveId" clId="{7EB73F09-2458-449D-8CA4-867DD3DBD7AF}" dt="2020-08-25T20:26:31.726" v="7321" actId="255"/>
          <ac:spMkLst>
            <pc:docMk/>
            <pc:sldMk cId="1936501267" sldId="267"/>
            <ac:spMk id="6" creationId="{BDC5C158-DB61-4F83-849A-498C7E1B23A4}"/>
          </ac:spMkLst>
        </pc:spChg>
        <pc:picChg chg="add del mod">
          <ac:chgData name="David Hope" userId="fa35b75d6b460926" providerId="LiveId" clId="{7EB73F09-2458-449D-8CA4-867DD3DBD7AF}" dt="2020-08-18T15:23:19.116" v="2493" actId="478"/>
          <ac:picMkLst>
            <pc:docMk/>
            <pc:sldMk cId="1936501267" sldId="267"/>
            <ac:picMk id="3" creationId="{927CACB6-2E56-4008-B34C-C857A080F79D}"/>
          </ac:picMkLst>
        </pc:picChg>
        <pc:picChg chg="add mod">
          <ac:chgData name="David Hope" userId="fa35b75d6b460926" providerId="LiveId" clId="{7EB73F09-2458-449D-8CA4-867DD3DBD7AF}" dt="2020-08-25T20:26:37.049" v="7322" actId="1076"/>
          <ac:picMkLst>
            <pc:docMk/>
            <pc:sldMk cId="1936501267" sldId="267"/>
            <ac:picMk id="7" creationId="{0D2FBD3E-02CB-48BC-836F-3C0EE4E5529D}"/>
          </ac:picMkLst>
        </pc:picChg>
      </pc:sldChg>
      <pc:sldChg chg="addSp delSp modSp new del mod modAnim">
        <pc:chgData name="David Hope" userId="fa35b75d6b460926" providerId="LiveId" clId="{7EB73F09-2458-449D-8CA4-867DD3DBD7AF}" dt="2020-08-17T16:57:50.403" v="1440" actId="2696"/>
        <pc:sldMkLst>
          <pc:docMk/>
          <pc:sldMk cId="2052020138" sldId="267"/>
        </pc:sldMkLst>
        <pc:spChg chg="add del mod">
          <ac:chgData name="David Hope" userId="fa35b75d6b460926" providerId="LiveId" clId="{7EB73F09-2458-449D-8CA4-867DD3DBD7AF}" dt="2020-08-04T12:34:16.953" v="432" actId="478"/>
          <ac:spMkLst>
            <pc:docMk/>
            <pc:sldMk cId="2052020138" sldId="267"/>
            <ac:spMk id="2" creationId="{66BB966F-C85E-47D8-8C2C-04D2600758FE}"/>
          </ac:spMkLst>
        </pc:spChg>
        <pc:spChg chg="add del mod">
          <ac:chgData name="David Hope" userId="fa35b75d6b460926" providerId="LiveId" clId="{7EB73F09-2458-449D-8CA4-867DD3DBD7AF}" dt="2020-08-04T08:19:51.711" v="250" actId="767"/>
          <ac:spMkLst>
            <pc:docMk/>
            <pc:sldMk cId="2052020138" sldId="267"/>
            <ac:spMk id="3" creationId="{D7EC3771-5117-445A-ACCC-1AE302AB170D}"/>
          </ac:spMkLst>
        </pc:spChg>
        <pc:spChg chg="add mod">
          <ac:chgData name="David Hope" userId="fa35b75d6b460926" providerId="LiveId" clId="{7EB73F09-2458-449D-8CA4-867DD3DBD7AF}" dt="2020-08-17T14:37:36.928" v="1356" actId="1076"/>
          <ac:spMkLst>
            <pc:docMk/>
            <pc:sldMk cId="2052020138" sldId="267"/>
            <ac:spMk id="4" creationId="{3F9D958F-0C16-4A86-8AE2-0AE97A88CAB2}"/>
          </ac:spMkLst>
        </pc:spChg>
        <pc:spChg chg="add del mod">
          <ac:chgData name="David Hope" userId="fa35b75d6b460926" providerId="LiveId" clId="{7EB73F09-2458-449D-8CA4-867DD3DBD7AF}" dt="2020-08-17T11:40:50.359" v="1171" actId="478"/>
          <ac:spMkLst>
            <pc:docMk/>
            <pc:sldMk cId="2052020138" sldId="267"/>
            <ac:spMk id="5" creationId="{4EF1C792-F071-40B4-B506-684431D5E1A2}"/>
          </ac:spMkLst>
        </pc:spChg>
        <pc:spChg chg="add mod">
          <ac:chgData name="David Hope" userId="fa35b75d6b460926" providerId="LiveId" clId="{7EB73F09-2458-449D-8CA4-867DD3DBD7AF}" dt="2020-08-17T14:38:31.972" v="1378" actId="20577"/>
          <ac:spMkLst>
            <pc:docMk/>
            <pc:sldMk cId="2052020138" sldId="267"/>
            <ac:spMk id="6" creationId="{BDC5C158-DB61-4F83-849A-498C7E1B23A4}"/>
          </ac:spMkLst>
        </pc:spChg>
      </pc:sldChg>
      <pc:sldChg chg="addSp delSp modSp new del mod delAnim modAnim">
        <pc:chgData name="David Hope" userId="fa35b75d6b460926" providerId="LiveId" clId="{7EB73F09-2458-449D-8CA4-867DD3DBD7AF}" dt="2020-08-21T07:45:59.115" v="4003" actId="47"/>
        <pc:sldMkLst>
          <pc:docMk/>
          <pc:sldMk cId="2966885914" sldId="268"/>
        </pc:sldMkLst>
        <pc:spChg chg="add del mod">
          <ac:chgData name="David Hope" userId="fa35b75d6b460926" providerId="LiveId" clId="{7EB73F09-2458-449D-8CA4-867DD3DBD7AF}" dt="2020-08-17T07:51:59.001" v="760"/>
          <ac:spMkLst>
            <pc:docMk/>
            <pc:sldMk cId="2966885914" sldId="268"/>
            <ac:spMk id="2" creationId="{28282E01-E25C-4FBD-9761-DE95A402785D}"/>
          </ac:spMkLst>
        </pc:spChg>
        <pc:spChg chg="add del mod">
          <ac:chgData name="David Hope" userId="fa35b75d6b460926" providerId="LiveId" clId="{7EB73F09-2458-449D-8CA4-867DD3DBD7AF}" dt="2020-08-17T07:52:37.282" v="766" actId="478"/>
          <ac:spMkLst>
            <pc:docMk/>
            <pc:sldMk cId="2966885914" sldId="268"/>
            <ac:spMk id="4" creationId="{BD68B3AB-FD7C-4890-BC7F-F183FC13D382}"/>
          </ac:spMkLst>
        </pc:spChg>
        <pc:spChg chg="add del mod">
          <ac:chgData name="David Hope" userId="fa35b75d6b460926" providerId="LiveId" clId="{7EB73F09-2458-449D-8CA4-867DD3DBD7AF}" dt="2020-08-17T07:53:27.081" v="772" actId="767"/>
          <ac:spMkLst>
            <pc:docMk/>
            <pc:sldMk cId="2966885914" sldId="268"/>
            <ac:spMk id="5" creationId="{8AEF0BE0-F398-49A1-9E1F-E1E05F9EFD6E}"/>
          </ac:spMkLst>
        </pc:spChg>
        <pc:spChg chg="add del mod">
          <ac:chgData name="David Hope" userId="fa35b75d6b460926" providerId="LiveId" clId="{7EB73F09-2458-449D-8CA4-867DD3DBD7AF}" dt="2020-08-21T07:42:45.409" v="3985" actId="21"/>
          <ac:spMkLst>
            <pc:docMk/>
            <pc:sldMk cId="2966885914" sldId="268"/>
            <ac:spMk id="7" creationId="{579C6959-F9E1-463A-AA01-8ACF6B7990E8}"/>
          </ac:spMkLst>
        </pc:spChg>
        <pc:spChg chg="add del mod">
          <ac:chgData name="David Hope" userId="fa35b75d6b460926" providerId="LiveId" clId="{7EB73F09-2458-449D-8CA4-867DD3DBD7AF}" dt="2020-08-17T10:35:51.859" v="975" actId="478"/>
          <ac:spMkLst>
            <pc:docMk/>
            <pc:sldMk cId="2966885914" sldId="268"/>
            <ac:spMk id="9" creationId="{862B7B1A-CA32-4A1B-9638-7DB6C8E60BAC}"/>
          </ac:spMkLst>
        </pc:spChg>
        <pc:spChg chg="add del mod">
          <ac:chgData name="David Hope" userId="fa35b75d6b460926" providerId="LiveId" clId="{7EB73F09-2458-449D-8CA4-867DD3DBD7AF}" dt="2020-08-21T07:42:22.045" v="3981" actId="21"/>
          <ac:spMkLst>
            <pc:docMk/>
            <pc:sldMk cId="2966885914" sldId="268"/>
            <ac:spMk id="14" creationId="{318A3EAD-8BBC-4D38-86DE-F0048FEA7E34}"/>
          </ac:spMkLst>
        </pc:spChg>
        <pc:picChg chg="add del mod">
          <ac:chgData name="David Hope" userId="fa35b75d6b460926" providerId="LiveId" clId="{7EB73F09-2458-449D-8CA4-867DD3DBD7AF}" dt="2020-08-17T10:36:28.870" v="982"/>
          <ac:picMkLst>
            <pc:docMk/>
            <pc:sldMk cId="2966885914" sldId="268"/>
            <ac:picMk id="11" creationId="{69998529-4D5E-4E9C-A1C3-DE8A0D7BB9B1}"/>
          </ac:picMkLst>
        </pc:picChg>
        <pc:picChg chg="add del mod">
          <ac:chgData name="David Hope" userId="fa35b75d6b460926" providerId="LiveId" clId="{7EB73F09-2458-449D-8CA4-867DD3DBD7AF}" dt="2020-08-21T07:42:34.922" v="3983" actId="21"/>
          <ac:picMkLst>
            <pc:docMk/>
            <pc:sldMk cId="2966885914" sldId="268"/>
            <ac:picMk id="13" creationId="{58207233-F1FD-48BB-9B4C-D532AC2B6941}"/>
          </ac:picMkLst>
        </pc:picChg>
      </pc:sldChg>
      <pc:sldChg chg="addSp modSp new mod modAnim">
        <pc:chgData name="David Hope" userId="fa35b75d6b460926" providerId="LiveId" clId="{7EB73F09-2458-449D-8CA4-867DD3DBD7AF}" dt="2020-08-19T07:22:53.855" v="2938" actId="115"/>
        <pc:sldMkLst>
          <pc:docMk/>
          <pc:sldMk cId="931565996" sldId="269"/>
        </pc:sldMkLst>
        <pc:spChg chg="add mod">
          <ac:chgData name="David Hope" userId="fa35b75d6b460926" providerId="LiveId" clId="{7EB73F09-2458-449D-8CA4-867DD3DBD7AF}" dt="2020-08-19T07:22:53.855" v="2938" actId="115"/>
          <ac:spMkLst>
            <pc:docMk/>
            <pc:sldMk cId="931565996" sldId="269"/>
            <ac:spMk id="2" creationId="{A9DCB33E-8EEC-4246-86FF-F8ED3ECF270F}"/>
          </ac:spMkLst>
        </pc:spChg>
      </pc:sldChg>
      <pc:sldChg chg="addSp delSp modSp del mod modAnim">
        <pc:chgData name="David Hope" userId="fa35b75d6b460926" providerId="LiveId" clId="{7EB73F09-2458-449D-8CA4-867DD3DBD7AF}" dt="2020-08-21T11:12:44.746" v="5492" actId="5793"/>
        <pc:sldMkLst>
          <pc:docMk/>
          <pc:sldMk cId="974125312" sldId="270"/>
        </pc:sldMkLst>
        <pc:spChg chg="add del mod">
          <ac:chgData name="David Hope" userId="fa35b75d6b460926" providerId="LiveId" clId="{7EB73F09-2458-449D-8CA4-867DD3DBD7AF}" dt="2020-08-21T11:12:25.005" v="5488" actId="20577"/>
          <ac:spMkLst>
            <pc:docMk/>
            <pc:sldMk cId="974125312" sldId="270"/>
            <ac:spMk id="2" creationId="{1BA9F658-38D1-429F-BB84-9E449791DE40}"/>
          </ac:spMkLst>
        </pc:spChg>
        <pc:spChg chg="add del mod">
          <ac:chgData name="David Hope" userId="fa35b75d6b460926" providerId="LiveId" clId="{7EB73F09-2458-449D-8CA4-867DD3DBD7AF}" dt="2020-08-21T11:10:36.853" v="5444" actId="478"/>
          <ac:spMkLst>
            <pc:docMk/>
            <pc:sldMk cId="974125312" sldId="270"/>
            <ac:spMk id="6" creationId="{9C423856-ABD3-4053-9C06-52F3F4E7774F}"/>
          </ac:spMkLst>
        </pc:spChg>
        <pc:spChg chg="mod">
          <ac:chgData name="David Hope" userId="fa35b75d6b460926" providerId="LiveId" clId="{7EB73F09-2458-449D-8CA4-867DD3DBD7AF}" dt="2020-08-21T11:12:44.746" v="5492" actId="5793"/>
          <ac:spMkLst>
            <pc:docMk/>
            <pc:sldMk cId="974125312" sldId="270"/>
            <ac:spMk id="9" creationId="{E2261A28-ECC1-4625-9B10-4E93F85F83B7}"/>
          </ac:spMkLst>
        </pc:spChg>
        <pc:picChg chg="add del mod">
          <ac:chgData name="David Hope" userId="fa35b75d6b460926" providerId="LiveId" clId="{7EB73F09-2458-449D-8CA4-867DD3DBD7AF}" dt="2020-08-21T11:12:02.381" v="5478"/>
          <ac:picMkLst>
            <pc:docMk/>
            <pc:sldMk cId="974125312" sldId="270"/>
            <ac:picMk id="3" creationId="{AB6F6B5D-33DE-48B9-8F59-3B044DF941B4}"/>
          </ac:picMkLst>
        </pc:picChg>
        <pc:picChg chg="mod">
          <ac:chgData name="David Hope" userId="fa35b75d6b460926" providerId="LiveId" clId="{7EB73F09-2458-449D-8CA4-867DD3DBD7AF}" dt="2020-08-19T14:25:12.997" v="3522" actId="1076"/>
          <ac:picMkLst>
            <pc:docMk/>
            <pc:sldMk cId="974125312" sldId="270"/>
            <ac:picMk id="5" creationId="{01F443CD-3D22-40AA-A432-838DF87A0AAA}"/>
          </ac:picMkLst>
        </pc:picChg>
      </pc:sldChg>
      <pc:sldChg chg="new del">
        <pc:chgData name="David Hope" userId="fa35b75d6b460926" providerId="LiveId" clId="{7EB73F09-2458-449D-8CA4-867DD3DBD7AF}" dt="2020-08-04T12:38:12.769" v="532" actId="680"/>
        <pc:sldMkLst>
          <pc:docMk/>
          <pc:sldMk cId="2700846772" sldId="270"/>
        </pc:sldMkLst>
      </pc:sldChg>
      <pc:sldChg chg="addSp modSp new del mod">
        <pc:chgData name="David Hope" userId="fa35b75d6b460926" providerId="LiveId" clId="{7EB73F09-2458-449D-8CA4-867DD3DBD7AF}" dt="2020-08-17T11:37:42.260" v="1153" actId="2696"/>
        <pc:sldMkLst>
          <pc:docMk/>
          <pc:sldMk cId="1880803038" sldId="271"/>
        </pc:sldMkLst>
        <pc:spChg chg="add mod">
          <ac:chgData name="David Hope" userId="fa35b75d6b460926" providerId="LiveId" clId="{7EB73F09-2458-449D-8CA4-867DD3DBD7AF}" dt="2020-08-04T13:05:19.795" v="645" actId="14100"/>
          <ac:spMkLst>
            <pc:docMk/>
            <pc:sldMk cId="1880803038" sldId="271"/>
            <ac:spMk id="3" creationId="{3D3B8498-7932-4D97-8F5C-DEAC2CAF0A92}"/>
          </ac:spMkLst>
        </pc:spChg>
      </pc:sldChg>
      <pc:sldChg chg="addSp modSp new mod modAnim">
        <pc:chgData name="David Hope" userId="fa35b75d6b460926" providerId="LiveId" clId="{7EB73F09-2458-449D-8CA4-867DD3DBD7AF}" dt="2020-08-19T14:23:50.384" v="3517" actId="20577"/>
        <pc:sldMkLst>
          <pc:docMk/>
          <pc:sldMk cId="3662509610" sldId="271"/>
        </pc:sldMkLst>
        <pc:spChg chg="add mod">
          <ac:chgData name="David Hope" userId="fa35b75d6b460926" providerId="LiveId" clId="{7EB73F09-2458-449D-8CA4-867DD3DBD7AF}" dt="2020-08-19T14:23:50.384" v="3517" actId="20577"/>
          <ac:spMkLst>
            <pc:docMk/>
            <pc:sldMk cId="3662509610" sldId="271"/>
            <ac:spMk id="3" creationId="{515DBBA2-941E-4628-ABE6-52D4B2BD3BA3}"/>
          </ac:spMkLst>
        </pc:spChg>
        <pc:picChg chg="add mod">
          <ac:chgData name="David Hope" userId="fa35b75d6b460926" providerId="LiveId" clId="{7EB73F09-2458-449D-8CA4-867DD3DBD7AF}" dt="2020-08-18T15:43:11.889" v="2573" actId="1076"/>
          <ac:picMkLst>
            <pc:docMk/>
            <pc:sldMk cId="3662509610" sldId="271"/>
            <ac:picMk id="4" creationId="{6F5E8303-EDEC-45ED-B69E-65092C1BB262}"/>
          </ac:picMkLst>
        </pc:picChg>
      </pc:sldChg>
      <pc:sldChg chg="del">
        <pc:chgData name="David Hope" userId="fa35b75d6b460926" providerId="LiveId" clId="{7EB73F09-2458-449D-8CA4-867DD3DBD7AF}" dt="2020-08-17T14:22:55.245" v="1302" actId="47"/>
        <pc:sldMkLst>
          <pc:docMk/>
          <pc:sldMk cId="2279964791" sldId="272"/>
        </pc:sldMkLst>
      </pc:sldChg>
      <pc:sldChg chg="del">
        <pc:chgData name="David Hope" userId="fa35b75d6b460926" providerId="LiveId" clId="{7EB73F09-2458-449D-8CA4-867DD3DBD7AF}" dt="2020-08-17T14:22:58.835" v="1303" actId="47"/>
        <pc:sldMkLst>
          <pc:docMk/>
          <pc:sldMk cId="3288735419" sldId="273"/>
        </pc:sldMkLst>
      </pc:sldChg>
      <pc:sldChg chg="del">
        <pc:chgData name="David Hope" userId="fa35b75d6b460926" providerId="LiveId" clId="{7EB73F09-2458-449D-8CA4-867DD3DBD7AF}" dt="2020-08-17T14:23:03.828" v="1304" actId="47"/>
        <pc:sldMkLst>
          <pc:docMk/>
          <pc:sldMk cId="3849508959" sldId="274"/>
        </pc:sldMkLst>
      </pc:sldChg>
      <pc:sldChg chg="del">
        <pc:chgData name="David Hope" userId="fa35b75d6b460926" providerId="LiveId" clId="{7EB73F09-2458-449D-8CA4-867DD3DBD7AF}" dt="2020-08-18T08:12:41.371" v="1540" actId="47"/>
        <pc:sldMkLst>
          <pc:docMk/>
          <pc:sldMk cId="825865921" sldId="275"/>
        </pc:sldMkLst>
      </pc:sldChg>
      <pc:sldChg chg="addSp modSp mod modAnim">
        <pc:chgData name="David Hope" userId="fa35b75d6b460926" providerId="LiveId" clId="{7EB73F09-2458-449D-8CA4-867DD3DBD7AF}" dt="2020-08-23T14:52:52.265" v="6708" actId="14100"/>
        <pc:sldMkLst>
          <pc:docMk/>
          <pc:sldMk cId="2475042477" sldId="276"/>
        </pc:sldMkLst>
        <pc:spChg chg="mod">
          <ac:chgData name="David Hope" userId="fa35b75d6b460926" providerId="LiveId" clId="{7EB73F09-2458-449D-8CA4-867DD3DBD7AF}" dt="2020-08-23T14:52:29.236" v="6706" actId="255"/>
          <ac:spMkLst>
            <pc:docMk/>
            <pc:sldMk cId="2475042477" sldId="276"/>
            <ac:spMk id="2" creationId="{BA4CC906-E06E-4AB1-BEAF-0DAB3CCFCF45}"/>
          </ac:spMkLst>
        </pc:spChg>
        <pc:spChg chg="add mod">
          <ac:chgData name="David Hope" userId="fa35b75d6b460926" providerId="LiveId" clId="{7EB73F09-2458-449D-8CA4-867DD3DBD7AF}" dt="2020-08-21T08:34:41.138" v="4606" actId="14100"/>
          <ac:spMkLst>
            <pc:docMk/>
            <pc:sldMk cId="2475042477" sldId="276"/>
            <ac:spMk id="4" creationId="{FAB55180-88A1-453D-92E0-5DE120C5A870}"/>
          </ac:spMkLst>
        </pc:spChg>
        <pc:picChg chg="mod">
          <ac:chgData name="David Hope" userId="fa35b75d6b460926" providerId="LiveId" clId="{7EB73F09-2458-449D-8CA4-867DD3DBD7AF}" dt="2020-08-23T14:52:52.265" v="6708" actId="14100"/>
          <ac:picMkLst>
            <pc:docMk/>
            <pc:sldMk cId="2475042477" sldId="276"/>
            <ac:picMk id="5" creationId="{41B11A80-CC13-4318-B1BB-D51520E502C2}"/>
          </ac:picMkLst>
        </pc:picChg>
      </pc:sldChg>
      <pc:sldChg chg="modSp mod modAnim">
        <pc:chgData name="David Hope" userId="fa35b75d6b460926" providerId="LiveId" clId="{7EB73F09-2458-449D-8CA4-867DD3DBD7AF}" dt="2020-08-25T12:06:23.879" v="6856" actId="113"/>
        <pc:sldMkLst>
          <pc:docMk/>
          <pc:sldMk cId="3401262951" sldId="277"/>
        </pc:sldMkLst>
        <pc:spChg chg="mod">
          <ac:chgData name="David Hope" userId="fa35b75d6b460926" providerId="LiveId" clId="{7EB73F09-2458-449D-8CA4-867DD3DBD7AF}" dt="2020-08-25T12:06:23.879" v="6856" actId="113"/>
          <ac:spMkLst>
            <pc:docMk/>
            <pc:sldMk cId="3401262951" sldId="277"/>
            <ac:spMk id="3" creationId="{6F327B62-6B87-4D6A-BE1E-D302DD4C6F84}"/>
          </ac:spMkLst>
        </pc:spChg>
      </pc:sldChg>
      <pc:sldChg chg="modSp mod modAnim">
        <pc:chgData name="David Hope" userId="fa35b75d6b460926" providerId="LiveId" clId="{7EB73F09-2458-449D-8CA4-867DD3DBD7AF}" dt="2020-08-23T14:05:19.399" v="6526" actId="1076"/>
        <pc:sldMkLst>
          <pc:docMk/>
          <pc:sldMk cId="1769379482" sldId="278"/>
        </pc:sldMkLst>
        <pc:spChg chg="mod">
          <ac:chgData name="David Hope" userId="fa35b75d6b460926" providerId="LiveId" clId="{7EB73F09-2458-449D-8CA4-867DD3DBD7AF}" dt="2020-08-22T06:43:20.057" v="6118" actId="20577"/>
          <ac:spMkLst>
            <pc:docMk/>
            <pc:sldMk cId="1769379482" sldId="278"/>
            <ac:spMk id="3" creationId="{7729D9FD-39EF-478D-A193-080F978C4DF4}"/>
          </ac:spMkLst>
        </pc:spChg>
        <pc:picChg chg="mod">
          <ac:chgData name="David Hope" userId="fa35b75d6b460926" providerId="LiveId" clId="{7EB73F09-2458-449D-8CA4-867DD3DBD7AF}" dt="2020-08-23T14:05:19.399" v="6526" actId="1076"/>
          <ac:picMkLst>
            <pc:docMk/>
            <pc:sldMk cId="1769379482" sldId="278"/>
            <ac:picMk id="57" creationId="{87DCA355-A63F-44A0-8323-0644507DC0B3}"/>
          </ac:picMkLst>
        </pc:picChg>
      </pc:sldChg>
      <pc:sldChg chg="addSp delSp modSp mod setBg delAnim modAnim">
        <pc:chgData name="David Hope" userId="fa35b75d6b460926" providerId="LiveId" clId="{7EB73F09-2458-449D-8CA4-867DD3DBD7AF}" dt="2020-08-21T11:27:59.697" v="5609" actId="14100"/>
        <pc:sldMkLst>
          <pc:docMk/>
          <pc:sldMk cId="285677855" sldId="279"/>
        </pc:sldMkLst>
        <pc:spChg chg="mod">
          <ac:chgData name="David Hope" userId="fa35b75d6b460926" providerId="LiveId" clId="{7EB73F09-2458-449D-8CA4-867DD3DBD7AF}" dt="2020-08-19T08:44:52.029" v="3169" actId="26606"/>
          <ac:spMkLst>
            <pc:docMk/>
            <pc:sldMk cId="285677855" sldId="279"/>
            <ac:spMk id="2" creationId="{53060928-F10F-413B-A46F-DB7D50B3B92A}"/>
          </ac:spMkLst>
        </pc:spChg>
        <pc:spChg chg="mod">
          <ac:chgData name="David Hope" userId="fa35b75d6b460926" providerId="LiveId" clId="{7EB73F09-2458-449D-8CA4-867DD3DBD7AF}" dt="2020-08-21T11:27:40.453" v="5608" actId="20577"/>
          <ac:spMkLst>
            <pc:docMk/>
            <pc:sldMk cId="285677855" sldId="279"/>
            <ac:spMk id="3" creationId="{DB6B16F7-836A-4ECB-A05A-E73838A13DF9}"/>
          </ac:spMkLst>
        </pc:spChg>
        <pc:spChg chg="add del">
          <ac:chgData name="David Hope" userId="fa35b75d6b460926" providerId="LiveId" clId="{7EB73F09-2458-449D-8CA4-867DD3DBD7AF}" dt="2020-08-19T08:44:36.347" v="3167" actId="26606"/>
          <ac:spMkLst>
            <pc:docMk/>
            <pc:sldMk cId="285677855" sldId="279"/>
            <ac:spMk id="10" creationId="{49CD2D09-B1BB-4DF5-9E1C-3D21B21EDEFD}"/>
          </ac:spMkLst>
        </pc:spChg>
        <pc:spChg chg="add del">
          <ac:chgData name="David Hope" userId="fa35b75d6b460926" providerId="LiveId" clId="{7EB73F09-2458-449D-8CA4-867DD3DBD7AF}" dt="2020-08-19T08:44:36.347" v="3167" actId="26606"/>
          <ac:spMkLst>
            <pc:docMk/>
            <pc:sldMk cId="285677855" sldId="279"/>
            <ac:spMk id="14" creationId="{967C29FE-FD32-4AFB-AD20-DBDF5864B2D8}"/>
          </ac:spMkLst>
        </pc:spChg>
        <pc:picChg chg="del">
          <ac:chgData name="David Hope" userId="fa35b75d6b460926" providerId="LiveId" clId="{7EB73F09-2458-449D-8CA4-867DD3DBD7AF}" dt="2020-08-17T14:23:59.244" v="1307" actId="478"/>
          <ac:picMkLst>
            <pc:docMk/>
            <pc:sldMk cId="285677855" sldId="279"/>
            <ac:picMk id="4" creationId="{C20EA163-BA25-4683-B9EB-B3CB001BC7B2}"/>
          </ac:picMkLst>
        </pc:picChg>
        <pc:picChg chg="add del mod">
          <ac:chgData name="David Hope" userId="fa35b75d6b460926" providerId="LiveId" clId="{7EB73F09-2458-449D-8CA4-867DD3DBD7AF}" dt="2020-08-19T08:48:33.564" v="3176" actId="21"/>
          <ac:picMkLst>
            <pc:docMk/>
            <pc:sldMk cId="285677855" sldId="279"/>
            <ac:picMk id="5" creationId="{25ABD013-EBC1-4183-A018-BCED51D2949A}"/>
          </ac:picMkLst>
        </pc:picChg>
        <pc:picChg chg="add mod">
          <ac:chgData name="David Hope" userId="fa35b75d6b460926" providerId="LiveId" clId="{7EB73F09-2458-449D-8CA4-867DD3DBD7AF}" dt="2020-08-21T11:27:59.697" v="5609" actId="14100"/>
          <ac:picMkLst>
            <pc:docMk/>
            <pc:sldMk cId="285677855" sldId="279"/>
            <ac:picMk id="8" creationId="{FB3355CA-4DFC-4709-970C-D7C0B2465032}"/>
          </ac:picMkLst>
        </pc:picChg>
        <pc:picChg chg="add del">
          <ac:chgData name="David Hope" userId="fa35b75d6b460926" providerId="LiveId" clId="{7EB73F09-2458-449D-8CA4-867DD3DBD7AF}" dt="2020-08-19T08:44:36.347" v="3167" actId="26606"/>
          <ac:picMkLst>
            <pc:docMk/>
            <pc:sldMk cId="285677855" sldId="279"/>
            <ac:picMk id="12" creationId="{83355637-BA71-4F63-94C9-E77BF81BDFC0}"/>
          </ac:picMkLst>
        </pc:picChg>
        <pc:cxnChg chg="add del">
          <ac:chgData name="David Hope" userId="fa35b75d6b460926" providerId="LiveId" clId="{7EB73F09-2458-449D-8CA4-867DD3DBD7AF}" dt="2020-08-19T08:44:52.029" v="3169" actId="26606"/>
          <ac:cxnSpMkLst>
            <pc:docMk/>
            <pc:sldMk cId="285677855" sldId="279"/>
            <ac:cxnSpMk id="7" creationId="{A7F400EE-A8A5-48AF-B4D6-291B52C6F0B0}"/>
          </ac:cxnSpMkLst>
        </pc:cxnChg>
      </pc:sldChg>
      <pc:sldChg chg="delSp modSp del mod modAnim">
        <pc:chgData name="David Hope" userId="fa35b75d6b460926" providerId="LiveId" clId="{7EB73F09-2458-449D-8CA4-867DD3DBD7AF}" dt="2020-08-18T10:46:11.518" v="1851" actId="47"/>
        <pc:sldMkLst>
          <pc:docMk/>
          <pc:sldMk cId="1061838177" sldId="280"/>
        </pc:sldMkLst>
        <pc:spChg chg="mod">
          <ac:chgData name="David Hope" userId="fa35b75d6b460926" providerId="LiveId" clId="{7EB73F09-2458-449D-8CA4-867DD3DBD7AF}" dt="2020-08-18T08:18:46.319" v="1621" actId="255"/>
          <ac:spMkLst>
            <pc:docMk/>
            <pc:sldMk cId="1061838177" sldId="280"/>
            <ac:spMk id="3" creationId="{ADD2D4E0-7CA7-4367-94CC-188741E59843}"/>
          </ac:spMkLst>
        </pc:spChg>
        <pc:picChg chg="del">
          <ac:chgData name="David Hope" userId="fa35b75d6b460926" providerId="LiveId" clId="{7EB73F09-2458-449D-8CA4-867DD3DBD7AF}" dt="2020-08-17T14:24:47.438" v="1314" actId="478"/>
          <ac:picMkLst>
            <pc:docMk/>
            <pc:sldMk cId="1061838177" sldId="280"/>
            <ac:picMk id="4" creationId="{EDA7B0E0-BD17-478E-BF07-80EF98C33EBF}"/>
          </ac:picMkLst>
        </pc:picChg>
        <pc:picChg chg="mod">
          <ac:chgData name="David Hope" userId="fa35b75d6b460926" providerId="LiveId" clId="{7EB73F09-2458-449D-8CA4-867DD3DBD7AF}" dt="2020-08-18T08:45:13.262" v="1727" actId="1076"/>
          <ac:picMkLst>
            <pc:docMk/>
            <pc:sldMk cId="1061838177" sldId="280"/>
            <ac:picMk id="8" creationId="{1E5884B8-8F0F-49A7-84CF-1538CB9E4924}"/>
          </ac:picMkLst>
        </pc:picChg>
      </pc:sldChg>
      <pc:sldChg chg="addSp delSp modSp mod modAnim">
        <pc:chgData name="David Hope" userId="fa35b75d6b460926" providerId="LiveId" clId="{7EB73F09-2458-449D-8CA4-867DD3DBD7AF}" dt="2020-08-21T14:55:24.034" v="5683" actId="14100"/>
        <pc:sldMkLst>
          <pc:docMk/>
          <pc:sldMk cId="1684535914" sldId="281"/>
        </pc:sldMkLst>
        <pc:spChg chg="mod">
          <ac:chgData name="David Hope" userId="fa35b75d6b460926" providerId="LiveId" clId="{7EB73F09-2458-449D-8CA4-867DD3DBD7AF}" dt="2020-08-20T13:15:26.892" v="3592" actId="113"/>
          <ac:spMkLst>
            <pc:docMk/>
            <pc:sldMk cId="1684535914" sldId="281"/>
            <ac:spMk id="2" creationId="{D5C3685F-0781-4C5C-89B8-8C1E2440151D}"/>
          </ac:spMkLst>
        </pc:spChg>
        <pc:spChg chg="add del mod">
          <ac:chgData name="David Hope" userId="fa35b75d6b460926" providerId="LiveId" clId="{7EB73F09-2458-449D-8CA4-867DD3DBD7AF}" dt="2020-08-18T12:57:03.951" v="2210" actId="21"/>
          <ac:spMkLst>
            <pc:docMk/>
            <pc:sldMk cId="1684535914" sldId="281"/>
            <ac:spMk id="3" creationId="{249BFC23-4794-4498-A016-4D5943F24AC7}"/>
          </ac:spMkLst>
        </pc:spChg>
        <pc:spChg chg="add mod">
          <ac:chgData name="David Hope" userId="fa35b75d6b460926" providerId="LiveId" clId="{7EB73F09-2458-449D-8CA4-867DD3DBD7AF}" dt="2020-08-21T08:38:22.173" v="4692" actId="1076"/>
          <ac:spMkLst>
            <pc:docMk/>
            <pc:sldMk cId="1684535914" sldId="281"/>
            <ac:spMk id="3" creationId="{9A08E2E9-E737-4FAF-8DBA-DAF7613509E1}"/>
          </ac:spMkLst>
        </pc:spChg>
        <pc:spChg chg="add mod">
          <ac:chgData name="David Hope" userId="fa35b75d6b460926" providerId="LiveId" clId="{7EB73F09-2458-449D-8CA4-867DD3DBD7AF}" dt="2020-08-21T14:55:24.034" v="5683" actId="14100"/>
          <ac:spMkLst>
            <pc:docMk/>
            <pc:sldMk cId="1684535914" sldId="281"/>
            <ac:spMk id="6" creationId="{5327B27B-0721-4BC1-B00B-51DC83F0C45D}"/>
          </ac:spMkLst>
        </pc:spChg>
        <pc:graphicFrameChg chg="mod">
          <ac:chgData name="David Hope" userId="fa35b75d6b460926" providerId="LiveId" clId="{7EB73F09-2458-449D-8CA4-867DD3DBD7AF}" dt="2020-08-21T08:39:11.243" v="4705" actId="20577"/>
          <ac:graphicFrameMkLst>
            <pc:docMk/>
            <pc:sldMk cId="1684535914" sldId="281"/>
            <ac:graphicFrameMk id="5" creationId="{DE19B4CA-2043-41D8-A45F-DB75DB3A8111}"/>
          </ac:graphicFrameMkLst>
        </pc:graphicFrameChg>
        <pc:picChg chg="add mod">
          <ac:chgData name="David Hope" userId="fa35b75d6b460926" providerId="LiveId" clId="{7EB73F09-2458-449D-8CA4-867DD3DBD7AF}" dt="2020-08-20T13:15:01.122" v="3589" actId="1076"/>
          <ac:picMkLst>
            <pc:docMk/>
            <pc:sldMk cId="1684535914" sldId="281"/>
            <ac:picMk id="4" creationId="{33CBA7EE-01FA-4D27-8FA9-84A6202D1D19}"/>
          </ac:picMkLst>
        </pc:picChg>
      </pc:sldChg>
      <pc:sldChg chg="addSp delSp modSp mod modAnim">
        <pc:chgData name="David Hope" userId="fa35b75d6b460926" providerId="LiveId" clId="{7EB73F09-2458-449D-8CA4-867DD3DBD7AF}" dt="2020-08-21T14:57:07.581" v="5685" actId="255"/>
        <pc:sldMkLst>
          <pc:docMk/>
          <pc:sldMk cId="2092583856" sldId="282"/>
        </pc:sldMkLst>
        <pc:spChg chg="mod">
          <ac:chgData name="David Hope" userId="fa35b75d6b460926" providerId="LiveId" clId="{7EB73F09-2458-449D-8CA4-867DD3DBD7AF}" dt="2020-08-21T14:57:07.581" v="5685" actId="255"/>
          <ac:spMkLst>
            <pc:docMk/>
            <pc:sldMk cId="2092583856" sldId="282"/>
            <ac:spMk id="3" creationId="{84B118F9-CA54-4CCF-BF71-E0FF1AC0FB56}"/>
          </ac:spMkLst>
        </pc:spChg>
        <pc:spChg chg="add mod">
          <ac:chgData name="David Hope" userId="fa35b75d6b460926" providerId="LiveId" clId="{7EB73F09-2458-449D-8CA4-867DD3DBD7AF}" dt="2020-08-21T09:50:03.834" v="5410" actId="1076"/>
          <ac:spMkLst>
            <pc:docMk/>
            <pc:sldMk cId="2092583856" sldId="282"/>
            <ac:spMk id="4" creationId="{9C79C40C-48ED-4876-91C9-3C667B9947DA}"/>
          </ac:spMkLst>
        </pc:spChg>
        <pc:picChg chg="del">
          <ac:chgData name="David Hope" userId="fa35b75d6b460926" providerId="LiveId" clId="{7EB73F09-2458-449D-8CA4-867DD3DBD7AF}" dt="2020-08-17T14:25:16.008" v="1316" actId="478"/>
          <ac:picMkLst>
            <pc:docMk/>
            <pc:sldMk cId="2092583856" sldId="282"/>
            <ac:picMk id="8" creationId="{5972CDDE-7186-4F8E-80A6-82D9DAC66C0B}"/>
          </ac:picMkLst>
        </pc:picChg>
      </pc:sldChg>
      <pc:sldChg chg="delSp modSp mod">
        <pc:chgData name="David Hope" userId="fa35b75d6b460926" providerId="LiveId" clId="{7EB73F09-2458-449D-8CA4-867DD3DBD7AF}" dt="2020-08-21T14:59:42.874" v="5733" actId="313"/>
        <pc:sldMkLst>
          <pc:docMk/>
          <pc:sldMk cId="1071652976" sldId="283"/>
        </pc:sldMkLst>
        <pc:spChg chg="mod">
          <ac:chgData name="David Hope" userId="fa35b75d6b460926" providerId="LiveId" clId="{7EB73F09-2458-449D-8CA4-867DD3DBD7AF}" dt="2020-08-21T14:59:42.874" v="5733" actId="313"/>
          <ac:spMkLst>
            <pc:docMk/>
            <pc:sldMk cId="1071652976" sldId="283"/>
            <ac:spMk id="3" creationId="{1E9B8594-1144-4377-960F-76749395D4AE}"/>
          </ac:spMkLst>
        </pc:spChg>
        <pc:picChg chg="mod">
          <ac:chgData name="David Hope" userId="fa35b75d6b460926" providerId="LiveId" clId="{7EB73F09-2458-449D-8CA4-867DD3DBD7AF}" dt="2020-08-21T09:45:50.520" v="5393" actId="1076"/>
          <ac:picMkLst>
            <pc:docMk/>
            <pc:sldMk cId="1071652976" sldId="283"/>
            <ac:picMk id="4" creationId="{1559D7CB-DE15-43C8-BFD9-227BCCE0D4F4}"/>
          </ac:picMkLst>
        </pc:picChg>
        <pc:picChg chg="mod">
          <ac:chgData name="David Hope" userId="fa35b75d6b460926" providerId="LiveId" clId="{7EB73F09-2458-449D-8CA4-867DD3DBD7AF}" dt="2020-08-21T09:46:02.650" v="5395" actId="14100"/>
          <ac:picMkLst>
            <pc:docMk/>
            <pc:sldMk cId="1071652976" sldId="283"/>
            <ac:picMk id="5" creationId="{7E887952-1948-46F6-9FCB-B4065ECC1F4A}"/>
          </ac:picMkLst>
        </pc:picChg>
        <pc:picChg chg="mod">
          <ac:chgData name="David Hope" userId="fa35b75d6b460926" providerId="LiveId" clId="{7EB73F09-2458-449D-8CA4-867DD3DBD7AF}" dt="2020-08-21T09:45:57.642" v="5394" actId="14100"/>
          <ac:picMkLst>
            <pc:docMk/>
            <pc:sldMk cId="1071652976" sldId="283"/>
            <ac:picMk id="6" creationId="{4508468A-0878-408F-A87F-3B9552CFE821}"/>
          </ac:picMkLst>
        </pc:picChg>
        <pc:picChg chg="del">
          <ac:chgData name="David Hope" userId="fa35b75d6b460926" providerId="LiveId" clId="{7EB73F09-2458-449D-8CA4-867DD3DBD7AF}" dt="2020-08-17T14:25:21.691" v="1317" actId="478"/>
          <ac:picMkLst>
            <pc:docMk/>
            <pc:sldMk cId="1071652976" sldId="283"/>
            <ac:picMk id="7" creationId="{33D0B9E7-2B50-4CDC-9918-C36469086C0A}"/>
          </ac:picMkLst>
        </pc:picChg>
      </pc:sldChg>
      <pc:sldChg chg="addSp delSp modSp mod addAnim delAnim modAnim">
        <pc:chgData name="David Hope" userId="fa35b75d6b460926" providerId="LiveId" clId="{7EB73F09-2458-449D-8CA4-867DD3DBD7AF}" dt="2020-08-23T14:06:37.683" v="6529" actId="14100"/>
        <pc:sldMkLst>
          <pc:docMk/>
          <pc:sldMk cId="2210673215" sldId="284"/>
        </pc:sldMkLst>
        <pc:spChg chg="mod">
          <ac:chgData name="David Hope" userId="fa35b75d6b460926" providerId="LiveId" clId="{7EB73F09-2458-449D-8CA4-867DD3DBD7AF}" dt="2020-08-23T14:06:37.683" v="6529" actId="14100"/>
          <ac:spMkLst>
            <pc:docMk/>
            <pc:sldMk cId="2210673215" sldId="284"/>
            <ac:spMk id="3" creationId="{F2CF80B1-2249-47B6-93E5-1518AAF90573}"/>
          </ac:spMkLst>
        </pc:spChg>
        <pc:picChg chg="del">
          <ac:chgData name="David Hope" userId="fa35b75d6b460926" providerId="LiveId" clId="{7EB73F09-2458-449D-8CA4-867DD3DBD7AF}" dt="2020-08-17T14:25:27.867" v="1318" actId="478"/>
          <ac:picMkLst>
            <pc:docMk/>
            <pc:sldMk cId="2210673215" sldId="284"/>
            <ac:picMk id="4" creationId="{2D197D70-0349-4974-A004-ABF82B4842B7}"/>
          </ac:picMkLst>
        </pc:picChg>
        <pc:picChg chg="add mod">
          <ac:chgData name="David Hope" userId="fa35b75d6b460926" providerId="LiveId" clId="{7EB73F09-2458-449D-8CA4-867DD3DBD7AF}" dt="2020-08-21T09:44:59.316" v="5385" actId="1076"/>
          <ac:picMkLst>
            <pc:docMk/>
            <pc:sldMk cId="2210673215" sldId="284"/>
            <ac:picMk id="4" creationId="{776461D0-D2AB-4B0A-AEB4-8FED2045FC52}"/>
          </ac:picMkLst>
        </pc:picChg>
        <pc:picChg chg="del mod">
          <ac:chgData name="David Hope" userId="fa35b75d6b460926" providerId="LiveId" clId="{7EB73F09-2458-449D-8CA4-867DD3DBD7AF}" dt="2020-08-21T08:42:18.075" v="4729" actId="478"/>
          <ac:picMkLst>
            <pc:docMk/>
            <pc:sldMk cId="2210673215" sldId="284"/>
            <ac:picMk id="5" creationId="{FD8158B5-8FCB-45D6-A4C0-02E2ACFB7EF7}"/>
          </ac:picMkLst>
        </pc:picChg>
      </pc:sldChg>
      <pc:sldChg chg="addSp delSp modSp mod modAnim">
        <pc:chgData name="David Hope" userId="fa35b75d6b460926" providerId="LiveId" clId="{7EB73F09-2458-449D-8CA4-867DD3DBD7AF}" dt="2020-08-25T06:29:09.610" v="6779" actId="20577"/>
        <pc:sldMkLst>
          <pc:docMk/>
          <pc:sldMk cId="3905817333" sldId="285"/>
        </pc:sldMkLst>
        <pc:spChg chg="add del mod">
          <ac:chgData name="David Hope" userId="fa35b75d6b460926" providerId="LiveId" clId="{7EB73F09-2458-449D-8CA4-867DD3DBD7AF}" dt="2020-08-23T14:46:03.791" v="6703" actId="1076"/>
          <ac:spMkLst>
            <pc:docMk/>
            <pc:sldMk cId="3905817333" sldId="285"/>
            <ac:spMk id="2" creationId="{4B1B34AD-AE17-47ED-9D00-8276F11D0964}"/>
          </ac:spMkLst>
        </pc:spChg>
        <pc:spChg chg="mod">
          <ac:chgData name="David Hope" userId="fa35b75d6b460926" providerId="LiveId" clId="{7EB73F09-2458-449D-8CA4-867DD3DBD7AF}" dt="2020-08-25T06:29:09.610" v="6779" actId="20577"/>
          <ac:spMkLst>
            <pc:docMk/>
            <pc:sldMk cId="3905817333" sldId="285"/>
            <ac:spMk id="3" creationId="{370EC593-0DE6-4F3B-9B03-C5FF714BFA70}"/>
          </ac:spMkLst>
        </pc:spChg>
        <pc:spChg chg="add del mod">
          <ac:chgData name="David Hope" userId="fa35b75d6b460926" providerId="LiveId" clId="{7EB73F09-2458-449D-8CA4-867DD3DBD7AF}" dt="2020-08-19T06:27:06.235" v="2655" actId="478"/>
          <ac:spMkLst>
            <pc:docMk/>
            <pc:sldMk cId="3905817333" sldId="285"/>
            <ac:spMk id="4" creationId="{AABFC3A0-10EA-45C0-A837-EC45841D8174}"/>
          </ac:spMkLst>
        </pc:spChg>
        <pc:spChg chg="add del mod">
          <ac:chgData name="David Hope" userId="fa35b75d6b460926" providerId="LiveId" clId="{7EB73F09-2458-449D-8CA4-867DD3DBD7AF}" dt="2020-08-18T12:57:49.805" v="2220" actId="478"/>
          <ac:spMkLst>
            <pc:docMk/>
            <pc:sldMk cId="3905817333" sldId="285"/>
            <ac:spMk id="9" creationId="{38C1A20C-FA56-4DBB-B411-1DAFD351070F}"/>
          </ac:spMkLst>
        </pc:spChg>
        <pc:picChg chg="add mod">
          <ac:chgData name="David Hope" userId="fa35b75d6b460926" providerId="LiveId" clId="{7EB73F09-2458-449D-8CA4-867DD3DBD7AF}" dt="2020-08-21T08:47:11.283" v="4863" actId="1076"/>
          <ac:picMkLst>
            <pc:docMk/>
            <pc:sldMk cId="3905817333" sldId="285"/>
            <ac:picMk id="4" creationId="{C750F66D-6428-4A53-BED5-5CD5F90D4671}"/>
          </ac:picMkLst>
        </pc:picChg>
        <pc:picChg chg="del">
          <ac:chgData name="David Hope" userId="fa35b75d6b460926" providerId="LiveId" clId="{7EB73F09-2458-449D-8CA4-867DD3DBD7AF}" dt="2020-08-17T14:25:30.935" v="1319" actId="478"/>
          <ac:picMkLst>
            <pc:docMk/>
            <pc:sldMk cId="3905817333" sldId="285"/>
            <ac:picMk id="5" creationId="{92F7629B-4C6E-4A52-B81B-56342F7A7F22}"/>
          </ac:picMkLst>
        </pc:picChg>
      </pc:sldChg>
      <pc:sldChg chg="addSp modSp new del mod">
        <pc:chgData name="David Hope" userId="fa35b75d6b460926" providerId="LiveId" clId="{7EB73F09-2458-449D-8CA4-867DD3DBD7AF}" dt="2020-08-19T07:21:12.889" v="2937" actId="2696"/>
        <pc:sldMkLst>
          <pc:docMk/>
          <pc:sldMk cId="2551617048" sldId="286"/>
        </pc:sldMkLst>
        <pc:spChg chg="add mod">
          <ac:chgData name="David Hope" userId="fa35b75d6b460926" providerId="LiveId" clId="{7EB73F09-2458-449D-8CA4-867DD3DBD7AF}" dt="2020-08-18T12:30:36.261" v="2175" actId="113"/>
          <ac:spMkLst>
            <pc:docMk/>
            <pc:sldMk cId="2551617048" sldId="286"/>
            <ac:spMk id="2" creationId="{E13B352B-0847-4C4A-8DD5-E56EC0612C6E}"/>
          </ac:spMkLst>
        </pc:spChg>
        <pc:spChg chg="add mod">
          <ac:chgData name="David Hope" userId="fa35b75d6b460926" providerId="LiveId" clId="{7EB73F09-2458-449D-8CA4-867DD3DBD7AF}" dt="2020-08-18T12:31:04.635" v="2176" actId="1076"/>
          <ac:spMkLst>
            <pc:docMk/>
            <pc:sldMk cId="2551617048" sldId="286"/>
            <ac:spMk id="4" creationId="{9436BF37-976A-4785-B149-1AC22DF4C992}"/>
          </ac:spMkLst>
        </pc:spChg>
        <pc:spChg chg="add mod">
          <ac:chgData name="David Hope" userId="fa35b75d6b460926" providerId="LiveId" clId="{7EB73F09-2458-449D-8CA4-867DD3DBD7AF}" dt="2020-08-18T10:30:34.909" v="1847" actId="1076"/>
          <ac:spMkLst>
            <pc:docMk/>
            <pc:sldMk cId="2551617048" sldId="286"/>
            <ac:spMk id="5" creationId="{DE8B5566-2EB8-444E-A48C-328437ECE4DD}"/>
          </ac:spMkLst>
        </pc:spChg>
        <pc:spChg chg="add mod">
          <ac:chgData name="David Hope" userId="fa35b75d6b460926" providerId="LiveId" clId="{7EB73F09-2458-449D-8CA4-867DD3DBD7AF}" dt="2020-08-18T10:31:17.030" v="1850" actId="255"/>
          <ac:spMkLst>
            <pc:docMk/>
            <pc:sldMk cId="2551617048" sldId="286"/>
            <ac:spMk id="6" creationId="{3A1253CE-1F02-4ED1-9223-5D295588DA86}"/>
          </ac:spMkLst>
        </pc:spChg>
        <pc:picChg chg="add mod">
          <ac:chgData name="David Hope" userId="fa35b75d6b460926" providerId="LiveId" clId="{7EB73F09-2458-449D-8CA4-867DD3DBD7AF}" dt="2020-08-18T10:30:24.182" v="1845" actId="1076"/>
          <ac:picMkLst>
            <pc:docMk/>
            <pc:sldMk cId="2551617048" sldId="286"/>
            <ac:picMk id="3" creationId="{E5EB6B4F-B157-4685-9D34-AF5C83A29688}"/>
          </ac:picMkLst>
        </pc:picChg>
      </pc:sldChg>
      <pc:sldChg chg="addSp delSp modSp new mod modAnim">
        <pc:chgData name="David Hope" userId="fa35b75d6b460926" providerId="LiveId" clId="{7EB73F09-2458-449D-8CA4-867DD3DBD7AF}" dt="2020-08-23T14:43:29.480" v="6696"/>
        <pc:sldMkLst>
          <pc:docMk/>
          <pc:sldMk cId="4063077998" sldId="287"/>
        </pc:sldMkLst>
        <pc:spChg chg="add mod">
          <ac:chgData name="David Hope" userId="fa35b75d6b460926" providerId="LiveId" clId="{7EB73F09-2458-449D-8CA4-867DD3DBD7AF}" dt="2020-08-21T08:51:08.268" v="4946" actId="255"/>
          <ac:spMkLst>
            <pc:docMk/>
            <pc:sldMk cId="4063077998" sldId="287"/>
            <ac:spMk id="2" creationId="{9DB42167-0CEC-4E77-9554-CCB46272A1C8}"/>
          </ac:spMkLst>
        </pc:spChg>
        <pc:spChg chg="add mod">
          <ac:chgData name="David Hope" userId="fa35b75d6b460926" providerId="LiveId" clId="{7EB73F09-2458-449D-8CA4-867DD3DBD7AF}" dt="2020-08-19T06:54:46.233" v="2930" actId="1076"/>
          <ac:spMkLst>
            <pc:docMk/>
            <pc:sldMk cId="4063077998" sldId="287"/>
            <ac:spMk id="8" creationId="{280510A9-7C7F-47C2-BE67-1FDDCDF73F1C}"/>
          </ac:spMkLst>
        </pc:spChg>
        <pc:spChg chg="add mod">
          <ac:chgData name="David Hope" userId="fa35b75d6b460926" providerId="LiveId" clId="{7EB73F09-2458-449D-8CA4-867DD3DBD7AF}" dt="2020-08-19T06:54:59.551" v="2932" actId="14100"/>
          <ac:spMkLst>
            <pc:docMk/>
            <pc:sldMk cId="4063077998" sldId="287"/>
            <ac:spMk id="9" creationId="{A57BA137-4EAC-448C-9FB2-3EC1BE778C08}"/>
          </ac:spMkLst>
        </pc:spChg>
        <pc:spChg chg="add mod">
          <ac:chgData name="David Hope" userId="fa35b75d6b460926" providerId="LiveId" clId="{7EB73F09-2458-449D-8CA4-867DD3DBD7AF}" dt="2020-08-21T09:36:32.727" v="5308" actId="1076"/>
          <ac:spMkLst>
            <pc:docMk/>
            <pc:sldMk cId="4063077998" sldId="287"/>
            <ac:spMk id="12" creationId="{35162EDF-49C5-43F2-B6EE-8D4E96ED8ECA}"/>
          </ac:spMkLst>
        </pc:spChg>
        <pc:spChg chg="add mod">
          <ac:chgData name="David Hope" userId="fa35b75d6b460926" providerId="LiveId" clId="{7EB73F09-2458-449D-8CA4-867DD3DBD7AF}" dt="2020-08-19T08:58:47.298" v="3268" actId="571"/>
          <ac:spMkLst>
            <pc:docMk/>
            <pc:sldMk cId="4063077998" sldId="287"/>
            <ac:spMk id="13" creationId="{E1F522AB-C787-49FA-B380-870D0C5F5963}"/>
          </ac:spMkLst>
        </pc:spChg>
        <pc:spChg chg="add mod">
          <ac:chgData name="David Hope" userId="fa35b75d6b460926" providerId="LiveId" clId="{7EB73F09-2458-449D-8CA4-867DD3DBD7AF}" dt="2020-08-19T08:58:46.729" v="3267" actId="571"/>
          <ac:spMkLst>
            <pc:docMk/>
            <pc:sldMk cId="4063077998" sldId="287"/>
            <ac:spMk id="17" creationId="{D0C28DD8-AA65-4C13-9774-B46A9CED8D96}"/>
          </ac:spMkLst>
        </pc:spChg>
        <pc:picChg chg="add del mod">
          <ac:chgData name="David Hope" userId="fa35b75d6b460926" providerId="LiveId" clId="{7EB73F09-2458-449D-8CA4-867DD3DBD7AF}" dt="2020-08-19T06:26:57.651" v="2653" actId="478"/>
          <ac:picMkLst>
            <pc:docMk/>
            <pc:sldMk cId="4063077998" sldId="287"/>
            <ac:picMk id="3" creationId="{4315C402-3A06-4BB7-98D4-808599AE4F39}"/>
          </ac:picMkLst>
        </pc:picChg>
        <pc:picChg chg="add mod">
          <ac:chgData name="David Hope" userId="fa35b75d6b460926" providerId="LiveId" clId="{7EB73F09-2458-449D-8CA4-867DD3DBD7AF}" dt="2020-08-19T06:52:21.225" v="2920" actId="14100"/>
          <ac:picMkLst>
            <pc:docMk/>
            <pc:sldMk cId="4063077998" sldId="287"/>
            <ac:picMk id="5" creationId="{8BDD6F8C-2321-4782-B99B-615CE0230968}"/>
          </ac:picMkLst>
        </pc:picChg>
        <pc:picChg chg="add mod">
          <ac:chgData name="David Hope" userId="fa35b75d6b460926" providerId="LiveId" clId="{7EB73F09-2458-449D-8CA4-867DD3DBD7AF}" dt="2020-08-19T08:58:47.298" v="3268" actId="571"/>
          <ac:picMkLst>
            <pc:docMk/>
            <pc:sldMk cId="4063077998" sldId="287"/>
            <ac:picMk id="10" creationId="{71EDFE92-6E07-4976-9D67-C75229FE268C}"/>
          </ac:picMkLst>
        </pc:picChg>
        <pc:picChg chg="add mod">
          <ac:chgData name="David Hope" userId="fa35b75d6b460926" providerId="LiveId" clId="{7EB73F09-2458-449D-8CA4-867DD3DBD7AF}" dt="2020-08-19T08:58:47.298" v="3268" actId="571"/>
          <ac:picMkLst>
            <pc:docMk/>
            <pc:sldMk cId="4063077998" sldId="287"/>
            <ac:picMk id="11" creationId="{E2E09E5D-F45F-4FD8-B929-ADDABBA485C2}"/>
          </ac:picMkLst>
        </pc:picChg>
        <pc:picChg chg="add mod">
          <ac:chgData name="David Hope" userId="fa35b75d6b460926" providerId="LiveId" clId="{7EB73F09-2458-449D-8CA4-867DD3DBD7AF}" dt="2020-08-19T08:58:46.729" v="3267" actId="571"/>
          <ac:picMkLst>
            <pc:docMk/>
            <pc:sldMk cId="4063077998" sldId="287"/>
            <ac:picMk id="14" creationId="{D1E5DC0D-A3D0-45C8-B667-3334A312FC9D}"/>
          </ac:picMkLst>
        </pc:picChg>
        <pc:picChg chg="add mod">
          <ac:chgData name="David Hope" userId="fa35b75d6b460926" providerId="LiveId" clId="{7EB73F09-2458-449D-8CA4-867DD3DBD7AF}" dt="2020-08-19T08:58:46.729" v="3267" actId="571"/>
          <ac:picMkLst>
            <pc:docMk/>
            <pc:sldMk cId="4063077998" sldId="287"/>
            <ac:picMk id="15" creationId="{B8F14ADF-81D5-465B-A447-A82A3660AAAB}"/>
          </ac:picMkLst>
        </pc:picChg>
        <pc:picChg chg="add mod">
          <ac:chgData name="David Hope" userId="fa35b75d6b460926" providerId="LiveId" clId="{7EB73F09-2458-449D-8CA4-867DD3DBD7AF}" dt="2020-08-19T08:58:46.729" v="3267" actId="571"/>
          <ac:picMkLst>
            <pc:docMk/>
            <pc:sldMk cId="4063077998" sldId="287"/>
            <ac:picMk id="16" creationId="{037D72D1-13C0-40F1-9564-237642E6E531}"/>
          </ac:picMkLst>
        </pc:picChg>
        <pc:picChg chg="add mod">
          <ac:chgData name="David Hope" userId="fa35b75d6b460926" providerId="LiveId" clId="{7EB73F09-2458-449D-8CA4-867DD3DBD7AF}" dt="2020-08-19T08:57:11.157" v="3252" actId="1076"/>
          <ac:picMkLst>
            <pc:docMk/>
            <pc:sldMk cId="4063077998" sldId="287"/>
            <ac:picMk id="1026" creationId="{8FB237EB-40D5-42B4-9777-B6C3DE2BDF22}"/>
          </ac:picMkLst>
        </pc:picChg>
        <pc:picChg chg="add mod">
          <ac:chgData name="David Hope" userId="fa35b75d6b460926" providerId="LiveId" clId="{7EB73F09-2458-449D-8CA4-867DD3DBD7AF}" dt="2020-08-19T08:57:13.257" v="3253" actId="1076"/>
          <ac:picMkLst>
            <pc:docMk/>
            <pc:sldMk cId="4063077998" sldId="287"/>
            <ac:picMk id="1028" creationId="{2ABAE56A-69B4-4A04-B956-9BF73DD03D92}"/>
          </ac:picMkLst>
        </pc:picChg>
        <pc:picChg chg="add mod">
          <ac:chgData name="David Hope" userId="fa35b75d6b460926" providerId="LiveId" clId="{7EB73F09-2458-449D-8CA4-867DD3DBD7AF}" dt="2020-08-19T06:55:12.222" v="2934" actId="1076"/>
          <ac:picMkLst>
            <pc:docMk/>
            <pc:sldMk cId="4063077998" sldId="287"/>
            <ac:picMk id="1030" creationId="{47DFA039-4B00-413B-806B-11455686DB7D}"/>
          </ac:picMkLst>
        </pc:picChg>
      </pc:sldChg>
      <pc:sldChg chg="addSp delSp modSp new mod setBg modAnim">
        <pc:chgData name="David Hope" userId="fa35b75d6b460926" providerId="LiveId" clId="{7EB73F09-2458-449D-8CA4-867DD3DBD7AF}" dt="2020-08-23T15:17:00.523" v="6723" actId="14100"/>
        <pc:sldMkLst>
          <pc:docMk/>
          <pc:sldMk cId="2753143586" sldId="288"/>
        </pc:sldMkLst>
        <pc:spChg chg="add mod">
          <ac:chgData name="David Hope" userId="fa35b75d6b460926" providerId="LiveId" clId="{7EB73F09-2458-449D-8CA4-867DD3DBD7AF}" dt="2020-08-23T15:17:00.523" v="6723" actId="14100"/>
          <ac:spMkLst>
            <pc:docMk/>
            <pc:sldMk cId="2753143586" sldId="288"/>
            <ac:spMk id="6" creationId="{ABCA09B2-3756-421A-855C-5D8C39598B9A}"/>
          </ac:spMkLst>
        </pc:spChg>
        <pc:spChg chg="add mod">
          <ac:chgData name="David Hope" userId="fa35b75d6b460926" providerId="LiveId" clId="{7EB73F09-2458-449D-8CA4-867DD3DBD7AF}" dt="2020-08-23T14:39:29.556" v="6661" actId="571"/>
          <ac:spMkLst>
            <pc:docMk/>
            <pc:sldMk cId="2753143586" sldId="288"/>
            <ac:spMk id="7" creationId="{7EC1159E-FAF9-44EA-8946-FFB2CBAC3AA4}"/>
          </ac:spMkLst>
        </pc:spChg>
        <pc:picChg chg="add del mod">
          <ac:chgData name="David Hope" userId="fa35b75d6b460926" providerId="LiveId" clId="{7EB73F09-2458-449D-8CA4-867DD3DBD7AF}" dt="2020-08-23T15:15:57.344" v="6716"/>
          <ac:picMkLst>
            <pc:docMk/>
            <pc:sldMk cId="2753143586" sldId="288"/>
            <ac:picMk id="2" creationId="{A5512261-ADAD-4574-9BBC-F261530C12CC}"/>
          </ac:picMkLst>
        </pc:picChg>
        <pc:picChg chg="add del mod">
          <ac:chgData name="David Hope" userId="fa35b75d6b460926" providerId="LiveId" clId="{7EB73F09-2458-449D-8CA4-867DD3DBD7AF}" dt="2020-08-23T14:18:43.947" v="6579" actId="478"/>
          <ac:picMkLst>
            <pc:docMk/>
            <pc:sldMk cId="2753143586" sldId="288"/>
            <ac:picMk id="3" creationId="{C84E1D34-BA96-480D-871A-BDAEF52FCD87}"/>
          </ac:picMkLst>
        </pc:picChg>
        <pc:picChg chg="add mod">
          <ac:chgData name="David Hope" userId="fa35b75d6b460926" providerId="LiveId" clId="{7EB73F09-2458-449D-8CA4-867DD3DBD7AF}" dt="2020-08-23T14:45:00.780" v="6700" actId="1076"/>
          <ac:picMkLst>
            <pc:docMk/>
            <pc:sldMk cId="2753143586" sldId="288"/>
            <ac:picMk id="4" creationId="{CB4DD0CF-D38C-4CD4-A7E0-2A5BAAFBF440}"/>
          </ac:picMkLst>
        </pc:picChg>
        <pc:picChg chg="add mod">
          <ac:chgData name="David Hope" userId="fa35b75d6b460926" providerId="LiveId" clId="{7EB73F09-2458-449D-8CA4-867DD3DBD7AF}" dt="2020-08-23T15:15:56.668" v="6715" actId="1076"/>
          <ac:picMkLst>
            <pc:docMk/>
            <pc:sldMk cId="2753143586" sldId="288"/>
            <ac:picMk id="5" creationId="{3C7FFBD3-A39F-448E-B25A-C3CA160E7955}"/>
          </ac:picMkLst>
        </pc:picChg>
        <pc:picChg chg="add mod">
          <ac:chgData name="David Hope" userId="fa35b75d6b460926" providerId="LiveId" clId="{7EB73F09-2458-449D-8CA4-867DD3DBD7AF}" dt="2020-08-23T14:39:29.556" v="6661" actId="571"/>
          <ac:picMkLst>
            <pc:docMk/>
            <pc:sldMk cId="2753143586" sldId="288"/>
            <ac:picMk id="8" creationId="{F3250DE3-00EB-418C-919A-4991B1F0B83B}"/>
          </ac:picMkLst>
        </pc:picChg>
        <pc:picChg chg="add mod">
          <ac:chgData name="David Hope" userId="fa35b75d6b460926" providerId="LiveId" clId="{7EB73F09-2458-449D-8CA4-867DD3DBD7AF}" dt="2020-08-23T15:16:14.969" v="6719" actId="1076"/>
          <ac:picMkLst>
            <pc:docMk/>
            <pc:sldMk cId="2753143586" sldId="288"/>
            <ac:picMk id="1026" creationId="{05C5D745-4814-43A3-A2C2-F148F07E7CF5}"/>
          </ac:picMkLst>
        </pc:picChg>
        <pc:picChg chg="add del mod">
          <ac:chgData name="David Hope" userId="fa35b75d6b460926" providerId="LiveId" clId="{7EB73F09-2458-449D-8CA4-867DD3DBD7AF}" dt="2020-08-23T15:16:16.027" v="6720"/>
          <ac:picMkLst>
            <pc:docMk/>
            <pc:sldMk cId="2753143586" sldId="288"/>
            <ac:picMk id="1028" creationId="{6A8C0459-AD9F-4A37-AA61-A1B254705B2C}"/>
          </ac:picMkLst>
        </pc:picChg>
      </pc:sldChg>
      <pc:sldChg chg="addSp modSp new del mod">
        <pc:chgData name="David Hope" userId="fa35b75d6b460926" providerId="LiveId" clId="{7EB73F09-2458-449D-8CA4-867DD3DBD7AF}" dt="2020-08-19T09:47:46.598" v="3301" actId="2696"/>
        <pc:sldMkLst>
          <pc:docMk/>
          <pc:sldMk cId="930848931" sldId="289"/>
        </pc:sldMkLst>
        <pc:spChg chg="add mod">
          <ac:chgData name="David Hope" userId="fa35b75d6b460926" providerId="LiveId" clId="{7EB73F09-2458-449D-8CA4-867DD3DBD7AF}" dt="2020-08-19T07:59:01.389" v="3053" actId="255"/>
          <ac:spMkLst>
            <pc:docMk/>
            <pc:sldMk cId="930848931" sldId="289"/>
            <ac:spMk id="4" creationId="{D4125793-FE72-47BE-905F-467E3FD9DB10}"/>
          </ac:spMkLst>
        </pc:spChg>
        <pc:picChg chg="add mod">
          <ac:chgData name="David Hope" userId="fa35b75d6b460926" providerId="LiveId" clId="{7EB73F09-2458-449D-8CA4-867DD3DBD7AF}" dt="2020-08-19T07:59:11.307" v="3055" actId="1076"/>
          <ac:picMkLst>
            <pc:docMk/>
            <pc:sldMk cId="930848931" sldId="289"/>
            <ac:picMk id="3" creationId="{F4BABCCF-EDA7-4F74-AEA4-35E701B881D8}"/>
          </ac:picMkLst>
        </pc:picChg>
      </pc:sldChg>
      <pc:sldChg chg="addSp delSp modSp new del mod">
        <pc:chgData name="David Hope" userId="fa35b75d6b460926" providerId="LiveId" clId="{7EB73F09-2458-449D-8CA4-867DD3DBD7AF}" dt="2020-08-21T07:42:00.052" v="3979" actId="47"/>
        <pc:sldMkLst>
          <pc:docMk/>
          <pc:sldMk cId="1803232541" sldId="289"/>
        </pc:sldMkLst>
        <pc:spChg chg="add del mod">
          <ac:chgData name="David Hope" userId="fa35b75d6b460926" providerId="LiveId" clId="{7EB73F09-2458-449D-8CA4-867DD3DBD7AF}" dt="2020-08-21T07:41:40.945" v="3976"/>
          <ac:spMkLst>
            <pc:docMk/>
            <pc:sldMk cId="1803232541" sldId="289"/>
            <ac:spMk id="2" creationId="{7B05CC26-E5F7-4CDB-B1F4-53390B3A6D47}"/>
          </ac:spMkLst>
        </pc:spChg>
      </pc:sldChg>
      <pc:sldChg chg="new del">
        <pc:chgData name="David Hope" userId="fa35b75d6b460926" providerId="LiveId" clId="{7EB73F09-2458-449D-8CA4-867DD3DBD7AF}" dt="2020-08-19T09:50:35.331" v="3323" actId="680"/>
        <pc:sldMkLst>
          <pc:docMk/>
          <pc:sldMk cId="1871793080" sldId="289"/>
        </pc:sldMkLst>
      </pc:sldChg>
      <pc:sldChg chg="addSp modSp new del">
        <pc:chgData name="David Hope" userId="fa35b75d6b460926" providerId="LiveId" clId="{7EB73F09-2458-449D-8CA4-867DD3DBD7AF}" dt="2020-08-19T07:54:49.474" v="2947" actId="47"/>
        <pc:sldMkLst>
          <pc:docMk/>
          <pc:sldMk cId="2106765882" sldId="289"/>
        </pc:sldMkLst>
        <pc:picChg chg="add mod">
          <ac:chgData name="David Hope" userId="fa35b75d6b460926" providerId="LiveId" clId="{7EB73F09-2458-449D-8CA4-867DD3DBD7AF}" dt="2020-08-19T07:54:43.862" v="2946" actId="1076"/>
          <ac:picMkLst>
            <pc:docMk/>
            <pc:sldMk cId="2106765882" sldId="289"/>
            <ac:picMk id="2050" creationId="{5F99A65E-F050-4819-90C7-EA843CBBCE87}"/>
          </ac:picMkLst>
        </pc:picChg>
      </pc:sldChg>
      <pc:sldChg chg="addSp delSp modSp new mod addAnim delAnim modAnim">
        <pc:chgData name="David Hope" userId="fa35b75d6b460926" providerId="LiveId" clId="{7EB73F09-2458-449D-8CA4-867DD3DBD7AF}" dt="2020-08-25T20:42:21.255" v="7543" actId="20577"/>
        <pc:sldMkLst>
          <pc:docMk/>
          <pc:sldMk cId="3761140981" sldId="289"/>
        </pc:sldMkLst>
        <pc:spChg chg="add mod">
          <ac:chgData name="David Hope" userId="fa35b75d6b460926" providerId="LiveId" clId="{7EB73F09-2458-449D-8CA4-867DD3DBD7AF}" dt="2020-08-25T20:15:54.924" v="7127" actId="1076"/>
          <ac:spMkLst>
            <pc:docMk/>
            <pc:sldMk cId="3761140981" sldId="289"/>
            <ac:spMk id="2" creationId="{207233DC-8D06-4809-80AD-C9E1C25DC758}"/>
          </ac:spMkLst>
        </pc:spChg>
        <pc:spChg chg="add del mod">
          <ac:chgData name="David Hope" userId="fa35b75d6b460926" providerId="LiveId" clId="{7EB73F09-2458-449D-8CA4-867DD3DBD7AF}" dt="2020-08-25T20:42:21.255" v="7543" actId="20577"/>
          <ac:spMkLst>
            <pc:docMk/>
            <pc:sldMk cId="3761140981" sldId="289"/>
            <ac:spMk id="4" creationId="{1A8FA668-E652-4689-8998-B3692B043E95}"/>
          </ac:spMkLst>
        </pc:spChg>
        <pc:picChg chg="add mod">
          <ac:chgData name="David Hope" userId="fa35b75d6b460926" providerId="LiveId" clId="{7EB73F09-2458-449D-8CA4-867DD3DBD7AF}" dt="2020-08-25T20:14:12.628" v="7116" actId="14100"/>
          <ac:picMkLst>
            <pc:docMk/>
            <pc:sldMk cId="3761140981" sldId="289"/>
            <ac:picMk id="3" creationId="{A157657E-F5E5-47C7-B8A1-ECC1105DDF9E}"/>
          </ac:picMkLst>
        </pc:picChg>
      </pc:sldChg>
      <pc:sldChg chg="addSp modSp new mod">
        <pc:chgData name="David Hope" userId="fa35b75d6b460926" providerId="LiveId" clId="{7EB73F09-2458-449D-8CA4-867DD3DBD7AF}" dt="2020-08-23T05:38:23.400" v="6251" actId="20577"/>
        <pc:sldMkLst>
          <pc:docMk/>
          <pc:sldMk cId="2489258274" sldId="290"/>
        </pc:sldMkLst>
        <pc:spChg chg="add mod">
          <ac:chgData name="David Hope" userId="fa35b75d6b460926" providerId="LiveId" clId="{7EB73F09-2458-449D-8CA4-867DD3DBD7AF}" dt="2020-08-21T08:23:27.498" v="4533" actId="1076"/>
          <ac:spMkLst>
            <pc:docMk/>
            <pc:sldMk cId="2489258274" sldId="290"/>
            <ac:spMk id="4" creationId="{19B7E418-DA1F-4341-83CC-CEB685A6E932}"/>
          </ac:spMkLst>
        </pc:spChg>
        <pc:spChg chg="add mod">
          <ac:chgData name="David Hope" userId="fa35b75d6b460926" providerId="LiveId" clId="{7EB73F09-2458-449D-8CA4-867DD3DBD7AF}" dt="2020-08-23T05:38:23.400" v="6251" actId="20577"/>
          <ac:spMkLst>
            <pc:docMk/>
            <pc:sldMk cId="2489258274" sldId="290"/>
            <ac:spMk id="6" creationId="{E8224441-3BA3-429E-BE09-F9EF863820DD}"/>
          </ac:spMkLst>
        </pc:spChg>
        <pc:spChg chg="add mod">
          <ac:chgData name="David Hope" userId="fa35b75d6b460926" providerId="LiveId" clId="{7EB73F09-2458-449D-8CA4-867DD3DBD7AF}" dt="2020-08-21T08:21:29.478" v="4526" actId="14100"/>
          <ac:spMkLst>
            <pc:docMk/>
            <pc:sldMk cId="2489258274" sldId="290"/>
            <ac:spMk id="12" creationId="{CF6F6C07-5FB3-4D5B-A217-98C5A828DAF7}"/>
          </ac:spMkLst>
        </pc:spChg>
        <pc:picChg chg="add mod">
          <ac:chgData name="David Hope" userId="fa35b75d6b460926" providerId="LiveId" clId="{7EB73F09-2458-449D-8CA4-867DD3DBD7AF}" dt="2020-08-21T08:17:21.546" v="4458" actId="1076"/>
          <ac:picMkLst>
            <pc:docMk/>
            <pc:sldMk cId="2489258274" sldId="290"/>
            <ac:picMk id="3" creationId="{5DD45B80-382D-4256-AA3E-5CA683586307}"/>
          </ac:picMkLst>
        </pc:picChg>
        <pc:picChg chg="add mod">
          <ac:chgData name="David Hope" userId="fa35b75d6b460926" providerId="LiveId" clId="{7EB73F09-2458-449D-8CA4-867DD3DBD7AF}" dt="2020-08-21T08:20:11.416" v="4517" actId="1076"/>
          <ac:picMkLst>
            <pc:docMk/>
            <pc:sldMk cId="2489258274" sldId="290"/>
            <ac:picMk id="8" creationId="{904DD90D-4C8C-4523-A6C9-9A03FAEE91E7}"/>
          </ac:picMkLst>
        </pc:picChg>
        <pc:picChg chg="add mod">
          <ac:chgData name="David Hope" userId="fa35b75d6b460926" providerId="LiveId" clId="{7EB73F09-2458-449D-8CA4-867DD3DBD7AF}" dt="2020-08-23T05:38:21.528" v="6249" actId="1076"/>
          <ac:picMkLst>
            <pc:docMk/>
            <pc:sldMk cId="2489258274" sldId="290"/>
            <ac:picMk id="10" creationId="{E660961E-42F4-4DC3-9789-D80A16028BDD}"/>
          </ac:picMkLst>
        </pc:picChg>
      </pc:sldChg>
      <pc:sldChg chg="addSp delSp modSp new mod setBg modAnim">
        <pc:chgData name="David Hope" userId="fa35b75d6b460926" providerId="LiveId" clId="{7EB73F09-2458-449D-8CA4-867DD3DBD7AF}" dt="2020-08-26T11:36:17.717" v="8214" actId="26606"/>
        <pc:sldMkLst>
          <pc:docMk/>
          <pc:sldMk cId="1999587186" sldId="291"/>
        </pc:sldMkLst>
        <pc:spChg chg="add del">
          <ac:chgData name="David Hope" userId="fa35b75d6b460926" providerId="LiveId" clId="{7EB73F09-2458-449D-8CA4-867DD3DBD7AF}" dt="2020-08-26T11:36:05.560" v="8203" actId="26606"/>
          <ac:spMkLst>
            <pc:docMk/>
            <pc:sldMk cId="1999587186" sldId="291"/>
            <ac:spMk id="7" creationId="{57845966-6EFC-468A-9CC7-BAB4B95854E7}"/>
          </ac:spMkLst>
        </pc:spChg>
        <pc:spChg chg="add del">
          <ac:chgData name="David Hope" userId="fa35b75d6b460926" providerId="LiveId" clId="{7EB73F09-2458-449D-8CA4-867DD3DBD7AF}" dt="2020-08-26T11:36:05.560" v="8203" actId="26606"/>
          <ac:spMkLst>
            <pc:docMk/>
            <pc:sldMk cId="1999587186" sldId="291"/>
            <ac:spMk id="11" creationId="{ADAD1991-FFD1-4E94-ABAB-7560D33008E4}"/>
          </ac:spMkLst>
        </pc:spChg>
        <pc:spChg chg="add del">
          <ac:chgData name="David Hope" userId="fa35b75d6b460926" providerId="LiveId" clId="{7EB73F09-2458-449D-8CA4-867DD3DBD7AF}" dt="2020-08-26T11:36:06.680" v="8205" actId="26606"/>
          <ac:spMkLst>
            <pc:docMk/>
            <pc:sldMk cId="1999587186" sldId="291"/>
            <ac:spMk id="13" creationId="{D3F51FEB-38FB-4F6C-9F7B-2F2AFAB65463}"/>
          </ac:spMkLst>
        </pc:spChg>
        <pc:spChg chg="add del">
          <ac:chgData name="David Hope" userId="fa35b75d6b460926" providerId="LiveId" clId="{7EB73F09-2458-449D-8CA4-867DD3DBD7AF}" dt="2020-08-26T11:36:06.680" v="8205" actId="26606"/>
          <ac:spMkLst>
            <pc:docMk/>
            <pc:sldMk cId="1999587186" sldId="291"/>
            <ac:spMk id="14" creationId="{2B566528-1B12-4246-9431-5C2D7D081168}"/>
          </ac:spMkLst>
        </pc:spChg>
        <pc:spChg chg="add del">
          <ac:chgData name="David Hope" userId="fa35b75d6b460926" providerId="LiveId" clId="{7EB73F09-2458-449D-8CA4-867DD3DBD7AF}" dt="2020-08-26T11:36:06.680" v="8205" actId="26606"/>
          <ac:spMkLst>
            <pc:docMk/>
            <pc:sldMk cId="1999587186" sldId="291"/>
            <ac:spMk id="15" creationId="{1E547BA6-BAE0-43BB-A7CA-60F69CE252F0}"/>
          </ac:spMkLst>
        </pc:spChg>
        <pc:spChg chg="add del">
          <ac:chgData name="David Hope" userId="fa35b75d6b460926" providerId="LiveId" clId="{7EB73F09-2458-449D-8CA4-867DD3DBD7AF}" dt="2020-08-26T11:36:06.680" v="8205" actId="26606"/>
          <ac:spMkLst>
            <pc:docMk/>
            <pc:sldMk cId="1999587186" sldId="291"/>
            <ac:spMk id="16" creationId="{2E80C965-DB6D-4F81-9E9E-B027384D0BD6}"/>
          </ac:spMkLst>
        </pc:spChg>
        <pc:spChg chg="add del">
          <ac:chgData name="David Hope" userId="fa35b75d6b460926" providerId="LiveId" clId="{7EB73F09-2458-449D-8CA4-867DD3DBD7AF}" dt="2020-08-26T11:36:06.680" v="8205" actId="26606"/>
          <ac:spMkLst>
            <pc:docMk/>
            <pc:sldMk cId="1999587186" sldId="291"/>
            <ac:spMk id="17" creationId="{A580F890-B085-4E95-96AA-55AEBEC5CE6E}"/>
          </ac:spMkLst>
        </pc:spChg>
        <pc:spChg chg="add del">
          <ac:chgData name="David Hope" userId="fa35b75d6b460926" providerId="LiveId" clId="{7EB73F09-2458-449D-8CA4-867DD3DBD7AF}" dt="2020-08-26T11:36:08.092" v="8207" actId="26606"/>
          <ac:spMkLst>
            <pc:docMk/>
            <pc:sldMk cId="1999587186" sldId="291"/>
            <ac:spMk id="19" creationId="{CA815F2C-4E80-4019-8E59-FAD3F7F8473D}"/>
          </ac:spMkLst>
        </pc:spChg>
        <pc:spChg chg="add del">
          <ac:chgData name="David Hope" userId="fa35b75d6b460926" providerId="LiveId" clId="{7EB73F09-2458-449D-8CA4-867DD3DBD7AF}" dt="2020-08-26T11:36:14.194" v="8211" actId="26606"/>
          <ac:spMkLst>
            <pc:docMk/>
            <pc:sldMk cId="1999587186" sldId="291"/>
            <ac:spMk id="23" creationId="{0B761509-3B9A-49A6-A84B-C3D86811697D}"/>
          </ac:spMkLst>
        </pc:spChg>
        <pc:spChg chg="add del">
          <ac:chgData name="David Hope" userId="fa35b75d6b460926" providerId="LiveId" clId="{7EB73F09-2458-449D-8CA4-867DD3DBD7AF}" dt="2020-08-26T11:36:14.194" v="8211" actId="26606"/>
          <ac:spMkLst>
            <pc:docMk/>
            <pc:sldMk cId="1999587186" sldId="291"/>
            <ac:spMk id="24" creationId="{91DE43FD-EB47-414A-B0AB-169B0FFFA527}"/>
          </ac:spMkLst>
        </pc:spChg>
        <pc:spChg chg="add del">
          <ac:chgData name="David Hope" userId="fa35b75d6b460926" providerId="LiveId" clId="{7EB73F09-2458-449D-8CA4-867DD3DBD7AF}" dt="2020-08-26T11:36:17.697" v="8213" actId="26606"/>
          <ac:spMkLst>
            <pc:docMk/>
            <pc:sldMk cId="1999587186" sldId="291"/>
            <ac:spMk id="28" creationId="{C3862298-AF85-4572-BED3-52E573EBD410}"/>
          </ac:spMkLst>
        </pc:spChg>
        <pc:spChg chg="add del">
          <ac:chgData name="David Hope" userId="fa35b75d6b460926" providerId="LiveId" clId="{7EB73F09-2458-449D-8CA4-867DD3DBD7AF}" dt="2020-08-26T11:36:17.697" v="8213" actId="26606"/>
          <ac:spMkLst>
            <pc:docMk/>
            <pc:sldMk cId="1999587186" sldId="291"/>
            <ac:spMk id="29" creationId="{03E485DD-0C12-45BC-A361-28152A03BB93}"/>
          </ac:spMkLst>
        </pc:spChg>
        <pc:spChg chg="add del">
          <ac:chgData name="David Hope" userId="fa35b75d6b460926" providerId="LiveId" clId="{7EB73F09-2458-449D-8CA4-867DD3DBD7AF}" dt="2020-08-26T11:36:17.697" v="8213" actId="26606"/>
          <ac:spMkLst>
            <pc:docMk/>
            <pc:sldMk cId="1999587186" sldId="291"/>
            <ac:spMk id="30" creationId="{6D6B998F-CA62-4EE6-B7E7-046377D4F7EF}"/>
          </ac:spMkLst>
        </pc:spChg>
        <pc:spChg chg="add">
          <ac:chgData name="David Hope" userId="fa35b75d6b460926" providerId="LiveId" clId="{7EB73F09-2458-449D-8CA4-867DD3DBD7AF}" dt="2020-08-26T11:36:17.717" v="8214" actId="26606"/>
          <ac:spMkLst>
            <pc:docMk/>
            <pc:sldMk cId="1999587186" sldId="291"/>
            <ac:spMk id="32" creationId="{57845966-6EFC-468A-9CC7-BAB4B95854E7}"/>
          </ac:spMkLst>
        </pc:spChg>
        <pc:spChg chg="add">
          <ac:chgData name="David Hope" userId="fa35b75d6b460926" providerId="LiveId" clId="{7EB73F09-2458-449D-8CA4-867DD3DBD7AF}" dt="2020-08-26T11:36:17.717" v="8214" actId="26606"/>
          <ac:spMkLst>
            <pc:docMk/>
            <pc:sldMk cId="1999587186" sldId="291"/>
            <ac:spMk id="34" creationId="{ADAD1991-FFD1-4E94-ABAB-7560D33008E4}"/>
          </ac:spMkLst>
        </pc:spChg>
        <pc:grpChg chg="add del">
          <ac:chgData name="David Hope" userId="fa35b75d6b460926" providerId="LiveId" clId="{7EB73F09-2458-449D-8CA4-867DD3DBD7AF}" dt="2020-08-26T11:36:14.194" v="8211" actId="26606"/>
          <ac:grpSpMkLst>
            <pc:docMk/>
            <pc:sldMk cId="1999587186" sldId="291"/>
            <ac:grpSpMk id="25" creationId="{58495BCC-CE77-4CC2-952E-846F41119FD5}"/>
          </ac:grpSpMkLst>
        </pc:grpChg>
        <pc:picChg chg="add mod">
          <ac:chgData name="David Hope" userId="fa35b75d6b460926" providerId="LiveId" clId="{7EB73F09-2458-449D-8CA4-867DD3DBD7AF}" dt="2020-08-26T11:36:17.717" v="8214" actId="26606"/>
          <ac:picMkLst>
            <pc:docMk/>
            <pc:sldMk cId="1999587186" sldId="291"/>
            <ac:picMk id="2" creationId="{02E19F0A-1733-4192-915C-017426ACDBA9}"/>
          </ac:picMkLst>
        </pc:picChg>
        <pc:picChg chg="add del">
          <ac:chgData name="David Hope" userId="fa35b75d6b460926" providerId="LiveId" clId="{7EB73F09-2458-449D-8CA4-867DD3DBD7AF}" dt="2020-08-26T11:36:05.560" v="8203" actId="26606"/>
          <ac:picMkLst>
            <pc:docMk/>
            <pc:sldMk cId="1999587186" sldId="291"/>
            <ac:picMk id="9" creationId="{75554383-98AF-4A47-BB65-705FAAA4BE6A}"/>
          </ac:picMkLst>
        </pc:picChg>
        <pc:picChg chg="add">
          <ac:chgData name="David Hope" userId="fa35b75d6b460926" providerId="LiveId" clId="{7EB73F09-2458-449D-8CA4-867DD3DBD7AF}" dt="2020-08-26T11:36:17.717" v="8214" actId="26606"/>
          <ac:picMkLst>
            <pc:docMk/>
            <pc:sldMk cId="1999587186" sldId="291"/>
            <ac:picMk id="33" creationId="{75554383-98AF-4A47-BB65-705FAAA4BE6A}"/>
          </ac:picMkLst>
        </pc:picChg>
        <pc:cxnChg chg="add del">
          <ac:chgData name="David Hope" userId="fa35b75d6b460926" providerId="LiveId" clId="{7EB73F09-2458-449D-8CA4-867DD3DBD7AF}" dt="2020-08-26T11:36:12.668" v="8209" actId="26606"/>
          <ac:cxnSpMkLst>
            <pc:docMk/>
            <pc:sldMk cId="1999587186" sldId="291"/>
            <ac:cxnSpMk id="21" creationId="{22F6364A-B358-4BEE-B158-0734D2C938D4}"/>
          </ac:cxnSpMkLst>
        </pc:cxnChg>
      </pc:sldChg>
      <pc:sldChg chg="addSp delSp modSp new del mod modAnim">
        <pc:chgData name="David Hope" userId="fa35b75d6b460926" providerId="LiveId" clId="{7EB73F09-2458-449D-8CA4-867DD3DBD7AF}" dt="2020-08-26T11:34:56.357" v="8199" actId="2696"/>
        <pc:sldMkLst>
          <pc:docMk/>
          <pc:sldMk cId="2746725469" sldId="291"/>
        </pc:sldMkLst>
        <pc:spChg chg="add del">
          <ac:chgData name="David Hope" userId="fa35b75d6b460926" providerId="LiveId" clId="{7EB73F09-2458-449D-8CA4-867DD3DBD7AF}" dt="2020-08-26T07:16:53" v="7546"/>
          <ac:spMkLst>
            <pc:docMk/>
            <pc:sldMk cId="2746725469" sldId="291"/>
            <ac:spMk id="2" creationId="{80BD4A4C-88CE-48DA-904C-9E666D0FC7C6}"/>
          </ac:spMkLst>
        </pc:spChg>
        <pc:spChg chg="add del">
          <ac:chgData name="David Hope" userId="fa35b75d6b460926" providerId="LiveId" clId="{7EB73F09-2458-449D-8CA4-867DD3DBD7AF}" dt="2020-08-26T07:16:53" v="7546"/>
          <ac:spMkLst>
            <pc:docMk/>
            <pc:sldMk cId="2746725469" sldId="291"/>
            <ac:spMk id="3" creationId="{01300D06-C8B1-445F-BA0F-E73781AB5B0F}"/>
          </ac:spMkLst>
        </pc:spChg>
        <pc:spChg chg="add del">
          <ac:chgData name="David Hope" userId="fa35b75d6b460926" providerId="LiveId" clId="{7EB73F09-2458-449D-8CA4-867DD3DBD7AF}" dt="2020-08-26T07:16:53" v="7546"/>
          <ac:spMkLst>
            <pc:docMk/>
            <pc:sldMk cId="2746725469" sldId="291"/>
            <ac:spMk id="4" creationId="{D2B3D859-1310-4146-B46D-9EB51A9BAFE2}"/>
          </ac:spMkLst>
        </pc:spChg>
        <pc:spChg chg="add del">
          <ac:chgData name="David Hope" userId="fa35b75d6b460926" providerId="LiveId" clId="{7EB73F09-2458-449D-8CA4-867DD3DBD7AF}" dt="2020-08-26T07:16:53" v="7546"/>
          <ac:spMkLst>
            <pc:docMk/>
            <pc:sldMk cId="2746725469" sldId="291"/>
            <ac:spMk id="5" creationId="{F89A3FF8-D636-4FBA-8C47-9E1258E40D43}"/>
          </ac:spMkLst>
        </pc:spChg>
        <pc:spChg chg="add mod">
          <ac:chgData name="David Hope" userId="fa35b75d6b460926" providerId="LiveId" clId="{7EB73F09-2458-449D-8CA4-867DD3DBD7AF}" dt="2020-08-26T07:19:36.154" v="7563" actId="1076"/>
          <ac:spMkLst>
            <pc:docMk/>
            <pc:sldMk cId="2746725469" sldId="291"/>
            <ac:spMk id="9" creationId="{6A88CA4D-2B1D-4FCA-8ECF-D00A967D7823}"/>
          </ac:spMkLst>
        </pc:spChg>
        <pc:spChg chg="add mod">
          <ac:chgData name="David Hope" userId="fa35b75d6b460926" providerId="LiveId" clId="{7EB73F09-2458-449D-8CA4-867DD3DBD7AF}" dt="2020-08-26T07:19:01.777" v="7557" actId="1076"/>
          <ac:spMkLst>
            <pc:docMk/>
            <pc:sldMk cId="2746725469" sldId="291"/>
            <ac:spMk id="10" creationId="{D5214889-CDB4-4AD7-95D9-971BD540E289}"/>
          </ac:spMkLst>
        </pc:spChg>
        <pc:picChg chg="add mod">
          <ac:chgData name="David Hope" userId="fa35b75d6b460926" providerId="LiveId" clId="{7EB73F09-2458-449D-8CA4-867DD3DBD7AF}" dt="2020-08-26T07:18:26.132" v="7553" actId="14100"/>
          <ac:picMkLst>
            <pc:docMk/>
            <pc:sldMk cId="2746725469" sldId="291"/>
            <ac:picMk id="7" creationId="{A064B191-4C46-4A6A-9998-DA7E238D18B8}"/>
          </ac:picMkLst>
        </pc:picChg>
        <pc:picChg chg="add del">
          <ac:chgData name="David Hope" userId="fa35b75d6b460926" providerId="LiveId" clId="{7EB73F09-2458-449D-8CA4-867DD3DBD7AF}" dt="2020-08-26T07:16:53" v="7546"/>
          <ac:picMkLst>
            <pc:docMk/>
            <pc:sldMk cId="2746725469" sldId="291"/>
            <ac:picMk id="2050" creationId="{62DF82F0-0E36-45FB-9235-CD68884E0B88}"/>
          </ac:picMkLst>
        </pc:picChg>
      </pc:sldChg>
      <pc:sldChg chg="addSp modSp new del mod modAnim">
        <pc:chgData name="David Hope" userId="fa35b75d6b460926" providerId="LiveId" clId="{7EB73F09-2458-449D-8CA4-867DD3DBD7AF}" dt="2020-08-26T11:34:56.357" v="8199" actId="2696"/>
        <pc:sldMkLst>
          <pc:docMk/>
          <pc:sldMk cId="3748717846" sldId="292"/>
        </pc:sldMkLst>
        <pc:spChg chg="add mod">
          <ac:chgData name="David Hope" userId="fa35b75d6b460926" providerId="LiveId" clId="{7EB73F09-2458-449D-8CA4-867DD3DBD7AF}" dt="2020-08-26T07:20:35.651" v="7566"/>
          <ac:spMkLst>
            <pc:docMk/>
            <pc:sldMk cId="3748717846" sldId="292"/>
            <ac:spMk id="2" creationId="{BA6B690F-8909-48DE-A33E-F599A0C0F9D8}"/>
          </ac:spMkLst>
        </pc:spChg>
        <pc:spChg chg="add mod">
          <ac:chgData name="David Hope" userId="fa35b75d6b460926" providerId="LiveId" clId="{7EB73F09-2458-449D-8CA4-867DD3DBD7AF}" dt="2020-08-26T10:03:14.718" v="8198" actId="113"/>
          <ac:spMkLst>
            <pc:docMk/>
            <pc:sldMk cId="3748717846" sldId="292"/>
            <ac:spMk id="4" creationId="{78139D5C-5180-4FEF-810E-9C012216A4AA}"/>
          </ac:spMkLst>
        </pc:spChg>
      </pc:sldChg>
      <pc:sldChg chg="addSp modSp new del mod">
        <pc:chgData name="David Hope" userId="fa35b75d6b460926" providerId="LiveId" clId="{7EB73F09-2458-449D-8CA4-867DD3DBD7AF}" dt="2020-08-26T11:34:56.357" v="8199" actId="2696"/>
        <pc:sldMkLst>
          <pc:docMk/>
          <pc:sldMk cId="1652858548" sldId="293"/>
        </pc:sldMkLst>
        <pc:spChg chg="add mod">
          <ac:chgData name="David Hope" userId="fa35b75d6b460926" providerId="LiveId" clId="{7EB73F09-2458-449D-8CA4-867DD3DBD7AF}" dt="2020-08-26T09:29:26.291" v="7996" actId="20577"/>
          <ac:spMkLst>
            <pc:docMk/>
            <pc:sldMk cId="1652858548" sldId="293"/>
            <ac:spMk id="3" creationId="{098E07EA-B381-44E8-A8C8-7BE5500FD4AE}"/>
          </ac:spMkLst>
        </pc:spChg>
      </pc:sldChg>
      <pc:sldChg chg="addSp modSp new del mod modAnim">
        <pc:chgData name="David Hope" userId="fa35b75d6b460926" providerId="LiveId" clId="{7EB73F09-2458-449D-8CA4-867DD3DBD7AF}" dt="2020-08-26T11:34:56.357" v="8199" actId="2696"/>
        <pc:sldMkLst>
          <pc:docMk/>
          <pc:sldMk cId="2063542768" sldId="294"/>
        </pc:sldMkLst>
        <pc:spChg chg="add mod">
          <ac:chgData name="David Hope" userId="fa35b75d6b460926" providerId="LiveId" clId="{7EB73F09-2458-449D-8CA4-867DD3DBD7AF}" dt="2020-08-26T09:30:51.842" v="8046" actId="20577"/>
          <ac:spMkLst>
            <pc:docMk/>
            <pc:sldMk cId="2063542768" sldId="294"/>
            <ac:spMk id="3" creationId="{80810B61-637F-4D98-996E-DDCFFF006315}"/>
          </ac:spMkLst>
        </pc:spChg>
      </pc:sldChg>
      <pc:sldChg chg="addSp modSp new del mod modAnim">
        <pc:chgData name="David Hope" userId="fa35b75d6b460926" providerId="LiveId" clId="{7EB73F09-2458-449D-8CA4-867DD3DBD7AF}" dt="2020-08-26T11:34:56.357" v="8199" actId="2696"/>
        <pc:sldMkLst>
          <pc:docMk/>
          <pc:sldMk cId="3236592760" sldId="295"/>
        </pc:sldMkLst>
        <pc:spChg chg="add mod">
          <ac:chgData name="David Hope" userId="fa35b75d6b460926" providerId="LiveId" clId="{7EB73F09-2458-449D-8CA4-867DD3DBD7AF}" dt="2020-08-26T09:28:12.697" v="7980" actId="20577"/>
          <ac:spMkLst>
            <pc:docMk/>
            <pc:sldMk cId="3236592760" sldId="295"/>
            <ac:spMk id="3" creationId="{1A02C767-ADD9-45D8-BEEE-1EE29EAC4264}"/>
          </ac:spMkLst>
        </pc:spChg>
      </pc:sldChg>
      <pc:sldChg chg="addSp modSp new del mod modAnim">
        <pc:chgData name="David Hope" userId="fa35b75d6b460926" providerId="LiveId" clId="{7EB73F09-2458-449D-8CA4-867DD3DBD7AF}" dt="2020-08-26T11:34:56.357" v="8199" actId="2696"/>
        <pc:sldMkLst>
          <pc:docMk/>
          <pc:sldMk cId="1722348334" sldId="296"/>
        </pc:sldMkLst>
        <pc:spChg chg="add mod">
          <ac:chgData name="David Hope" userId="fa35b75d6b460926" providerId="LiveId" clId="{7EB73F09-2458-449D-8CA4-867DD3DBD7AF}" dt="2020-08-26T09:59:34.579" v="8192" actId="20577"/>
          <ac:spMkLst>
            <pc:docMk/>
            <pc:sldMk cId="1722348334" sldId="296"/>
            <ac:spMk id="3" creationId="{693ED56A-8B15-42A5-989E-C16A590FF4C6}"/>
          </ac:spMkLst>
        </pc:spChg>
        <pc:picChg chg="add mod">
          <ac:chgData name="David Hope" userId="fa35b75d6b460926" providerId="LiveId" clId="{7EB73F09-2458-449D-8CA4-867DD3DBD7AF}" dt="2020-08-26T09:59:37.387" v="8193" actId="1076"/>
          <ac:picMkLst>
            <pc:docMk/>
            <pc:sldMk cId="1722348334" sldId="296"/>
            <ac:picMk id="4" creationId="{39D28040-1F27-4034-8905-111B72E148BC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4" Type="http://schemas.openxmlformats.org/officeDocument/2006/relationships/image" Target="../media/image24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4" Type="http://schemas.openxmlformats.org/officeDocument/2006/relationships/image" Target="../media/image24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C7C17B-6092-464A-AC46-9806CAF393F8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6A507A8C-B07B-4D07-B539-F8E6D7F5333F}">
      <dgm:prSet/>
      <dgm:spPr/>
      <dgm:t>
        <a:bodyPr/>
        <a:lstStyle/>
        <a:p>
          <a:r>
            <a:rPr lang="en-GB" dirty="0"/>
            <a:t>DON’T CONFUSE ‘HAZARD’ AND ‘RISK’</a:t>
          </a:r>
          <a:endParaRPr lang="en-US" dirty="0"/>
        </a:p>
      </dgm:t>
    </dgm:pt>
    <dgm:pt modelId="{7BE16C7A-8601-4090-A5ED-E56DBC70CF74}" type="parTrans" cxnId="{E7A0E7DC-CC9C-4DA4-B95D-7ADDE028807F}">
      <dgm:prSet/>
      <dgm:spPr/>
      <dgm:t>
        <a:bodyPr/>
        <a:lstStyle/>
        <a:p>
          <a:endParaRPr lang="en-US"/>
        </a:p>
      </dgm:t>
    </dgm:pt>
    <dgm:pt modelId="{8E86FF8E-F8FF-4100-96E4-F823FFE7547A}" type="sibTrans" cxnId="{E7A0E7DC-CC9C-4DA4-B95D-7ADDE028807F}">
      <dgm:prSet/>
      <dgm:spPr/>
      <dgm:t>
        <a:bodyPr/>
        <a:lstStyle/>
        <a:p>
          <a:endParaRPr lang="en-US"/>
        </a:p>
      </dgm:t>
    </dgm:pt>
    <dgm:pt modelId="{53CB99E7-1722-4518-89BE-7A417C9CA104}">
      <dgm:prSet/>
      <dgm:spPr/>
      <dgm:t>
        <a:bodyPr/>
        <a:lstStyle/>
        <a:p>
          <a:r>
            <a:rPr lang="en-GB" dirty="0"/>
            <a:t>KNOW EXACTLY WHAT EACH TERM MEANS – AND BE ABLE TO EXPLAIN THEM!</a:t>
          </a:r>
          <a:endParaRPr lang="en-US" dirty="0"/>
        </a:p>
      </dgm:t>
    </dgm:pt>
    <dgm:pt modelId="{6081A02A-448F-477D-A2E7-49152844DE2C}" type="parTrans" cxnId="{2CEB846C-CE7D-4522-B490-D6F75CC20863}">
      <dgm:prSet/>
      <dgm:spPr/>
      <dgm:t>
        <a:bodyPr/>
        <a:lstStyle/>
        <a:p>
          <a:endParaRPr lang="en-US"/>
        </a:p>
      </dgm:t>
    </dgm:pt>
    <dgm:pt modelId="{1E02677E-5943-462B-AF77-78A89AC79D55}" type="sibTrans" cxnId="{2CEB846C-CE7D-4522-B490-D6F75CC20863}">
      <dgm:prSet/>
      <dgm:spPr/>
      <dgm:t>
        <a:bodyPr/>
        <a:lstStyle/>
        <a:p>
          <a:endParaRPr lang="en-US"/>
        </a:p>
      </dgm:t>
    </dgm:pt>
    <dgm:pt modelId="{6E87EA0C-2FCC-4EC4-8D5F-A281ADFDC2A3}" type="pres">
      <dgm:prSet presAssocID="{32C7C17B-6092-464A-AC46-9806CAF393F8}" presName="root" presStyleCnt="0">
        <dgm:presLayoutVars>
          <dgm:dir/>
          <dgm:resizeHandles val="exact"/>
        </dgm:presLayoutVars>
      </dgm:prSet>
      <dgm:spPr/>
    </dgm:pt>
    <dgm:pt modelId="{EE4AD791-4D9A-4AE9-ACDF-577465135F2C}" type="pres">
      <dgm:prSet presAssocID="{6A507A8C-B07B-4D07-B539-F8E6D7F5333F}" presName="compNode" presStyleCnt="0"/>
      <dgm:spPr/>
    </dgm:pt>
    <dgm:pt modelId="{5169C27F-FAFC-4B46-A4BA-02FC0B169069}" type="pres">
      <dgm:prSet presAssocID="{6A507A8C-B07B-4D07-B539-F8E6D7F5333F}" presName="bgRect" presStyleLbl="bgShp" presStyleIdx="0" presStyleCnt="2"/>
      <dgm:spPr/>
    </dgm:pt>
    <dgm:pt modelId="{D75E1A76-317A-405C-BDB7-E8263FB9ECCA}" type="pres">
      <dgm:prSet presAssocID="{6A507A8C-B07B-4D07-B539-F8E6D7F5333F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nger"/>
        </a:ext>
      </dgm:extLst>
    </dgm:pt>
    <dgm:pt modelId="{A286DD64-A703-4F70-A073-F33EBC872118}" type="pres">
      <dgm:prSet presAssocID="{6A507A8C-B07B-4D07-B539-F8E6D7F5333F}" presName="spaceRect" presStyleCnt="0"/>
      <dgm:spPr/>
    </dgm:pt>
    <dgm:pt modelId="{1536B0FD-6F84-4645-BA14-8229AF4A9024}" type="pres">
      <dgm:prSet presAssocID="{6A507A8C-B07B-4D07-B539-F8E6D7F5333F}" presName="parTx" presStyleLbl="revTx" presStyleIdx="0" presStyleCnt="2">
        <dgm:presLayoutVars>
          <dgm:chMax val="0"/>
          <dgm:chPref val="0"/>
        </dgm:presLayoutVars>
      </dgm:prSet>
      <dgm:spPr/>
    </dgm:pt>
    <dgm:pt modelId="{74A23885-9E34-489C-A91D-6BB6FB74827A}" type="pres">
      <dgm:prSet presAssocID="{8E86FF8E-F8FF-4100-96E4-F823FFE7547A}" presName="sibTrans" presStyleCnt="0"/>
      <dgm:spPr/>
    </dgm:pt>
    <dgm:pt modelId="{CF3151A6-D4BF-4F42-8632-8E85147B4749}" type="pres">
      <dgm:prSet presAssocID="{53CB99E7-1722-4518-89BE-7A417C9CA104}" presName="compNode" presStyleCnt="0"/>
      <dgm:spPr/>
    </dgm:pt>
    <dgm:pt modelId="{786446BA-62DF-4D0A-A558-E9310A4719C4}" type="pres">
      <dgm:prSet presAssocID="{53CB99E7-1722-4518-89BE-7A417C9CA104}" presName="bgRect" presStyleLbl="bgShp" presStyleIdx="1" presStyleCnt="2"/>
      <dgm:spPr/>
    </dgm:pt>
    <dgm:pt modelId="{6698B0A1-B80E-45AE-9EDE-5983713A4287}" type="pres">
      <dgm:prSet presAssocID="{53CB99E7-1722-4518-89BE-7A417C9CA104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4F52405A-6410-4B86-8BC1-C56D9B901C64}" type="pres">
      <dgm:prSet presAssocID="{53CB99E7-1722-4518-89BE-7A417C9CA104}" presName="spaceRect" presStyleCnt="0"/>
      <dgm:spPr/>
    </dgm:pt>
    <dgm:pt modelId="{B30812A6-999E-4A37-8D63-1FD5836F6FBC}" type="pres">
      <dgm:prSet presAssocID="{53CB99E7-1722-4518-89BE-7A417C9CA104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2CEB846C-CE7D-4522-B490-D6F75CC20863}" srcId="{32C7C17B-6092-464A-AC46-9806CAF393F8}" destId="{53CB99E7-1722-4518-89BE-7A417C9CA104}" srcOrd="1" destOrd="0" parTransId="{6081A02A-448F-477D-A2E7-49152844DE2C}" sibTransId="{1E02677E-5943-462B-AF77-78A89AC79D55}"/>
    <dgm:cxn modelId="{6F15F555-55D4-40D1-9954-993AF62E2212}" type="presOf" srcId="{53CB99E7-1722-4518-89BE-7A417C9CA104}" destId="{B30812A6-999E-4A37-8D63-1FD5836F6FBC}" srcOrd="0" destOrd="0" presId="urn:microsoft.com/office/officeart/2018/2/layout/IconVerticalSolidList"/>
    <dgm:cxn modelId="{E7A0E7DC-CC9C-4DA4-B95D-7ADDE028807F}" srcId="{32C7C17B-6092-464A-AC46-9806CAF393F8}" destId="{6A507A8C-B07B-4D07-B539-F8E6D7F5333F}" srcOrd="0" destOrd="0" parTransId="{7BE16C7A-8601-4090-A5ED-E56DBC70CF74}" sibTransId="{8E86FF8E-F8FF-4100-96E4-F823FFE7547A}"/>
    <dgm:cxn modelId="{8B22BEED-7101-403B-8688-BE0276610038}" type="presOf" srcId="{6A507A8C-B07B-4D07-B539-F8E6D7F5333F}" destId="{1536B0FD-6F84-4645-BA14-8229AF4A9024}" srcOrd="0" destOrd="0" presId="urn:microsoft.com/office/officeart/2018/2/layout/IconVerticalSolidList"/>
    <dgm:cxn modelId="{205883FF-8C30-4475-9811-11A64C9AA74F}" type="presOf" srcId="{32C7C17B-6092-464A-AC46-9806CAF393F8}" destId="{6E87EA0C-2FCC-4EC4-8D5F-A281ADFDC2A3}" srcOrd="0" destOrd="0" presId="urn:microsoft.com/office/officeart/2018/2/layout/IconVerticalSolidList"/>
    <dgm:cxn modelId="{8FB87001-5564-4BD1-87CD-C47097809D09}" type="presParOf" srcId="{6E87EA0C-2FCC-4EC4-8D5F-A281ADFDC2A3}" destId="{EE4AD791-4D9A-4AE9-ACDF-577465135F2C}" srcOrd="0" destOrd="0" presId="urn:microsoft.com/office/officeart/2018/2/layout/IconVerticalSolidList"/>
    <dgm:cxn modelId="{C3E00E80-1D01-405D-8F1C-FEEBE84CF99A}" type="presParOf" srcId="{EE4AD791-4D9A-4AE9-ACDF-577465135F2C}" destId="{5169C27F-FAFC-4B46-A4BA-02FC0B169069}" srcOrd="0" destOrd="0" presId="urn:microsoft.com/office/officeart/2018/2/layout/IconVerticalSolidList"/>
    <dgm:cxn modelId="{0CD7012F-33A7-4755-8FAA-E5A8AF3F9105}" type="presParOf" srcId="{EE4AD791-4D9A-4AE9-ACDF-577465135F2C}" destId="{D75E1A76-317A-405C-BDB7-E8263FB9ECCA}" srcOrd="1" destOrd="0" presId="urn:microsoft.com/office/officeart/2018/2/layout/IconVerticalSolidList"/>
    <dgm:cxn modelId="{1BC95906-691D-4F0E-B1F9-042917E0923B}" type="presParOf" srcId="{EE4AD791-4D9A-4AE9-ACDF-577465135F2C}" destId="{A286DD64-A703-4F70-A073-F33EBC872118}" srcOrd="2" destOrd="0" presId="urn:microsoft.com/office/officeart/2018/2/layout/IconVerticalSolidList"/>
    <dgm:cxn modelId="{9956A4C3-17B1-4E89-AAFB-B7F00E681D7C}" type="presParOf" srcId="{EE4AD791-4D9A-4AE9-ACDF-577465135F2C}" destId="{1536B0FD-6F84-4645-BA14-8229AF4A9024}" srcOrd="3" destOrd="0" presId="urn:microsoft.com/office/officeart/2018/2/layout/IconVerticalSolidList"/>
    <dgm:cxn modelId="{7BA720B3-A59A-4F8E-ADEC-4928DC2D4CD8}" type="presParOf" srcId="{6E87EA0C-2FCC-4EC4-8D5F-A281ADFDC2A3}" destId="{74A23885-9E34-489C-A91D-6BB6FB74827A}" srcOrd="1" destOrd="0" presId="urn:microsoft.com/office/officeart/2018/2/layout/IconVerticalSolidList"/>
    <dgm:cxn modelId="{615DC16E-33B0-4DA0-A32C-F310304FB485}" type="presParOf" srcId="{6E87EA0C-2FCC-4EC4-8D5F-A281ADFDC2A3}" destId="{CF3151A6-D4BF-4F42-8632-8E85147B4749}" srcOrd="2" destOrd="0" presId="urn:microsoft.com/office/officeart/2018/2/layout/IconVerticalSolidList"/>
    <dgm:cxn modelId="{A1312258-15CC-4AD0-83BA-CCBF8298D130}" type="presParOf" srcId="{CF3151A6-D4BF-4F42-8632-8E85147B4749}" destId="{786446BA-62DF-4D0A-A558-E9310A4719C4}" srcOrd="0" destOrd="0" presId="urn:microsoft.com/office/officeart/2018/2/layout/IconVerticalSolidList"/>
    <dgm:cxn modelId="{FFD4F26B-B37F-4DE6-8C6F-6F2139F4488E}" type="presParOf" srcId="{CF3151A6-D4BF-4F42-8632-8E85147B4749}" destId="{6698B0A1-B80E-45AE-9EDE-5983713A4287}" srcOrd="1" destOrd="0" presId="urn:microsoft.com/office/officeart/2018/2/layout/IconVerticalSolidList"/>
    <dgm:cxn modelId="{F8EA4A06-233F-4A8D-8B07-F1DC0EA7B442}" type="presParOf" srcId="{CF3151A6-D4BF-4F42-8632-8E85147B4749}" destId="{4F52405A-6410-4B86-8BC1-C56D9B901C64}" srcOrd="2" destOrd="0" presId="urn:microsoft.com/office/officeart/2018/2/layout/IconVerticalSolidList"/>
    <dgm:cxn modelId="{5CE03C82-CA29-4B82-A134-29B904029F73}" type="presParOf" srcId="{CF3151A6-D4BF-4F42-8632-8E85147B4749}" destId="{B30812A6-999E-4A37-8D63-1FD5836F6FBC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69C27F-FAFC-4B46-A4BA-02FC0B169069}">
      <dsp:nvSpPr>
        <dsp:cNvPr id="0" name=""/>
        <dsp:cNvSpPr/>
      </dsp:nvSpPr>
      <dsp:spPr>
        <a:xfrm>
          <a:off x="0" y="883102"/>
          <a:ext cx="6248400" cy="163034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5E1A76-317A-405C-BDB7-E8263FB9ECCA}">
      <dsp:nvSpPr>
        <dsp:cNvPr id="0" name=""/>
        <dsp:cNvSpPr/>
      </dsp:nvSpPr>
      <dsp:spPr>
        <a:xfrm>
          <a:off x="493178" y="1249929"/>
          <a:ext cx="896688" cy="89668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36B0FD-6F84-4645-BA14-8229AF4A9024}">
      <dsp:nvSpPr>
        <dsp:cNvPr id="0" name=""/>
        <dsp:cNvSpPr/>
      </dsp:nvSpPr>
      <dsp:spPr>
        <a:xfrm>
          <a:off x="1883045" y="883102"/>
          <a:ext cx="4365354" cy="16303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2545" tIns="172545" rIns="172545" bIns="172545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/>
            <a:t>DON’T CONFUSE ‘HAZARD’ AND ‘RISK’</a:t>
          </a:r>
          <a:endParaRPr lang="en-US" sz="2500" kern="1200" dirty="0"/>
        </a:p>
      </dsp:txBody>
      <dsp:txXfrm>
        <a:off x="1883045" y="883102"/>
        <a:ext cx="4365354" cy="1630342"/>
      </dsp:txXfrm>
    </dsp:sp>
    <dsp:sp modelId="{786446BA-62DF-4D0A-A558-E9310A4719C4}">
      <dsp:nvSpPr>
        <dsp:cNvPr id="0" name=""/>
        <dsp:cNvSpPr/>
      </dsp:nvSpPr>
      <dsp:spPr>
        <a:xfrm>
          <a:off x="0" y="2921030"/>
          <a:ext cx="6248400" cy="163034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98B0A1-B80E-45AE-9EDE-5983713A4287}">
      <dsp:nvSpPr>
        <dsp:cNvPr id="0" name=""/>
        <dsp:cNvSpPr/>
      </dsp:nvSpPr>
      <dsp:spPr>
        <a:xfrm>
          <a:off x="493178" y="3287857"/>
          <a:ext cx="896688" cy="89668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0812A6-999E-4A37-8D63-1FD5836F6FBC}">
      <dsp:nvSpPr>
        <dsp:cNvPr id="0" name=""/>
        <dsp:cNvSpPr/>
      </dsp:nvSpPr>
      <dsp:spPr>
        <a:xfrm>
          <a:off x="1883045" y="2921030"/>
          <a:ext cx="4365354" cy="16303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2545" tIns="172545" rIns="172545" bIns="172545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/>
            <a:t>KNOW EXACTLY WHAT EACH TERM MEANS – AND BE ABLE TO EXPLAIN THEM!</a:t>
          </a:r>
          <a:endParaRPr lang="en-US" sz="2500" kern="1200" dirty="0"/>
        </a:p>
      </dsp:txBody>
      <dsp:txXfrm>
        <a:off x="1883045" y="2921030"/>
        <a:ext cx="4365354" cy="16303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759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5506EE-1026-4F35-9ACC-BD05BE0F9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A279-0833-481D-8C56-F67FD0AC6C50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696E5F-8D95-4450-AE52-5438E6EDE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9B2253-74CC-409E-BEB0-F8EFCFCB5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9435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1B68A5B-D9FA-424B-A4EB-30E7223836B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33D6B0-F070-45C4-A472-19F432BE3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DA83-5663-4C9C-B9AA-0B40A3DAFF81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75399F-DAB2-410D-967F-ED17E6F79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762A46F-6BE5-4D12-9412-5CA7672EA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0704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96C042-1A6F-4782-8E9B-069CEAC961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641713-F7D0-4B1F-B240-4C37BD5DAA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0819FE-6545-49EE-87CD-3B7A3E38B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09FA3-54CA-4E9B-A815-C434661D690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74B32B-6EBD-4D2D-BFB7-7F6FD5494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58BA0-D561-4AD7-A9D1-72CB2BEA1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69B7B-89A0-4F1D-ACC6-E49820FCB6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510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63299-6D57-4EDC-BF44-95DFA1BEF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C069B2-C841-4B71-B2CA-51489DF8B0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71DBE6-A21A-44EC-8F9A-47B7B9697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09FA3-54CA-4E9B-A815-C434661D690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F2A87-1917-4DAE-BC3B-4C30122E3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9C2717-CD08-47EB-9069-CCB21A0B6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69B7B-89A0-4F1D-ACC6-E49820FCB6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537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39B21-FC88-4D9E-AC42-8308F8C03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8C762A-3143-44C3-8DB8-F41181E264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66CE5-895D-4057-9813-2BFD956E8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09FA3-54CA-4E9B-A815-C434661D690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BFA516-5A39-49CD-A1A0-C13206B3E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DECFFB-CD47-4C6D-A0AF-48943E35E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69B7B-89A0-4F1D-ACC6-E49820FCB6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1065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84800-A7BB-4A1E-B784-EA177CA40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8D879A-DF6D-4DF1-928D-29F0847628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A2A1F0-10CE-4F54-B5DB-6BD5B55CB9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1B29EC-A0B7-49EA-95A3-A5C4A4CC9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09FA3-54CA-4E9B-A815-C434661D690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E6B5FB-8F12-4037-9C3C-F7AF4BEBE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14B297-ACEE-42C9-8BAE-50164B6E1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69B7B-89A0-4F1D-ACC6-E49820FCB6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2517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3A31B-DB1F-42B0-9642-B1C80F313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E6375B-9FAB-4B4F-B1B6-AC470A7275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3C9A62-4A61-4B47-8451-D4DCC8CBD8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415F35D-D33B-4938-A484-AB939FF351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D7A877-99A5-43B4-8C57-7E6637A17B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779DD3-A018-4A47-B0C2-B61819A0D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09FA3-54CA-4E9B-A815-C434661D690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4AB9DA-FE12-442E-9C92-681A13D9B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722F1BB-789A-4471-96FF-7BB25EFE0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69B7B-89A0-4F1D-ACC6-E49820FCB6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10797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C87A4-D559-4306-84D3-7D29E8536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B597CC-FB1A-45CA-BEC5-E86ACA138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09FA3-54CA-4E9B-A815-C434661D690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FCC2F9-9829-4886-9783-143E97585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6A4272-076B-4081-AD80-175898223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69B7B-89A0-4F1D-ACC6-E49820FCB6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5361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A1F105-0105-4D6B-98DE-5EDD57A25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09FA3-54CA-4E9B-A815-C434661D690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FC501F-3629-4DD7-970C-C119A44BD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0ED73A-C187-4AFF-AA46-AA8930C22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69B7B-89A0-4F1D-ACC6-E49820FCB6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99239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9ADE8-C56B-41A1-9275-CFD2BCFC1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00B421-4785-41F8-9B52-18FECA3847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34F8E1-1F3A-4BDB-B78F-B00D393431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71AB69-D94B-41E2-AC82-28C7D8E19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09FA3-54CA-4E9B-A815-C434661D690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E60FD5-394C-4152-958A-B061DFECF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290C41-9C75-4E9A-8660-321740444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69B7B-89A0-4F1D-ACC6-E49820FCB6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9177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9947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8DE2D9-8F45-410B-8A15-7903A3591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70FF19-01BC-4870-8C16-460E3DC100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27A4AB-62B0-428A-AA7E-95E13F2347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9A41CC-787A-4061-A103-051BD1119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09FA3-54CA-4E9B-A815-C434661D690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8EB2C5-5730-4768-9E2A-2E177FBAA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7D431D-A48D-4D71-B913-33B5434E0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69B7B-89A0-4F1D-ACC6-E49820FCB6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2324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6ED8F-3F37-45B8-AB10-D801C36A8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8A9A53-9413-4090-B4E4-D97533CE50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B8BA96-4DE1-40AD-9D56-E47437F4E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09FA3-54CA-4E9B-A815-C434661D690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A2287D-CE4F-4C81-B87E-4B5FA120F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69D1EF-C6D9-4726-8892-FB038F5F9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69B7B-89A0-4F1D-ACC6-E49820FCB6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1380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20D6F0-E88E-4416-990B-401E76C22D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15B662-2E2B-4B53-AC35-09AC2C82FB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31F2A6-A4D6-4810-A6EB-EE835981C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09FA3-54CA-4E9B-A815-C434661D690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FBBDAD-0993-4CE2-89FB-D946453ED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69E6AD-D677-48BE-B328-93336595A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69B7B-89A0-4F1D-ACC6-E49820FCB6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816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126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219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4965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630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698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/>
          <a:lstStyle>
            <a:lvl1pPr algn="l">
              <a:defRPr/>
            </a:lvl1pPr>
          </a:lstStyle>
          <a:p>
            <a:fld id="{92BEA474-078D-4E9B-9B14-09A87B19DC46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300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07D986-8816-4272-A432-0437A28A9828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963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</a:defRPr>
            </a:lvl1pPr>
          </a:lstStyle>
          <a:p>
            <a:fld id="{62D6E202-B606-4609-B914-27C9371A1F6D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9561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700" i="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0D139E9-27DE-438E-A67A-B38964165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15ED43-5C48-4039-BDA2-1985431E45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4D13C4-451C-40C1-A3C2-65F467A0F6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09FA3-54CA-4E9B-A815-C434661D690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A4997-5EA7-4CE4-9E22-916A84277C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CFEFCC-8B64-4E18-85C2-0FB8EFFB63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769B7B-89A0-4F1D-ACC6-E49820FCB6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613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en.wikipedia.org/wiki/Health_and_Safety_Executive" TargetMode="Externa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Health_and_Safety_at_Work_etc._Act_1974" TargetMode="Externa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hse.gov.uk/" TargetMode="Externa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5DD45B80-382D-4256-AA3E-5CA6835863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536"/>
          <a:stretch/>
        </p:blipFill>
        <p:spPr>
          <a:xfrm>
            <a:off x="20" y="-69817"/>
            <a:ext cx="121919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9B7E418-DA1F-4341-83CC-CEB685A6E932}"/>
              </a:ext>
            </a:extLst>
          </p:cNvPr>
          <p:cNvSpPr txBox="1">
            <a:spLocks/>
          </p:cNvSpPr>
          <p:nvPr/>
        </p:nvSpPr>
        <p:spPr>
          <a:xfrm>
            <a:off x="5859263" y="2010128"/>
            <a:ext cx="6143347" cy="23809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GB" sz="2400" b="0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</a:br>
            <a:r>
              <a:rPr kumimoji="0" lang="en-GB" sz="2400" b="0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       </a:t>
            </a:r>
            <a:br>
              <a:rPr kumimoji="0" lang="en-GB" sz="5400" b="0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</a:br>
            <a:br>
              <a:rPr kumimoji="0" lang="en-GB" sz="5400" b="0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</a:br>
            <a:r>
              <a:rPr kumimoji="0" lang="en-GB" b="0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Chartership</a:t>
            </a:r>
            <a:r>
              <a:rPr kumimoji="0" lang="en-GB" sz="7200" b="0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 </a:t>
            </a:r>
            <a:br>
              <a:rPr kumimoji="0" lang="en-GB" sz="5400" b="0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</a:br>
            <a:r>
              <a:rPr kumimoji="0" lang="en-GB" sz="3600" b="0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F0302020204030204"/>
                <a:ea typeface="+mj-ea"/>
                <a:cs typeface="+mj-cs"/>
              </a:rPr>
              <a:t>– getting professional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dirty="0">
              <a:solidFill>
                <a:srgbClr val="FFFFFF"/>
              </a:solidFill>
              <a:latin typeface="Bookman Old Style" panose="020F03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srgbClr val="FFFFFF"/>
                </a:solidFill>
                <a:latin typeface="Bookman Old Style" panose="020F0302020204030204"/>
              </a:rPr>
              <a:t>             </a:t>
            </a:r>
            <a:endParaRPr kumimoji="0" lang="en-GB" sz="2000" b="0" i="0" u="none" strike="noStrike" kern="1200" cap="none" spc="-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ookman Old Style" panose="020F0302020204030204"/>
              <a:ea typeface="+mj-ea"/>
              <a:cs typeface="+mj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224441-3BA3-429E-BE09-F9EF863820DD}"/>
              </a:ext>
            </a:extLst>
          </p:cNvPr>
          <p:cNvSpPr txBox="1"/>
          <p:nvPr/>
        </p:nvSpPr>
        <p:spPr>
          <a:xfrm>
            <a:off x="-1" y="5649410"/>
            <a:ext cx="12188707" cy="135421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         </a:t>
            </a:r>
            <a:r>
              <a:rPr lang="en-GB" sz="2000" i="1" dirty="0">
                <a:solidFill>
                  <a:schemeClr val="bg1"/>
                </a:solidFill>
                <a:latin typeface="Century Gothic" panose="020B0502020202020204" pitchFamily="34" charset="0"/>
              </a:rPr>
              <a:t>EUR ING </a:t>
            </a:r>
            <a:r>
              <a:rPr lang="en-GB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Dr David Hope </a:t>
            </a:r>
          </a:p>
          <a:p>
            <a:r>
              <a:rPr lang="en-GB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              BSc(Hons)  </a:t>
            </a:r>
            <a:r>
              <a:rPr lang="en-GB" sz="1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LLDip</a:t>
            </a:r>
            <a:r>
              <a:rPr lang="en-GB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  PGDip(Legal Practice)  MSc  PhD  CGeol  </a:t>
            </a:r>
            <a:r>
              <a:rPr lang="en-GB" sz="1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FGS</a:t>
            </a:r>
            <a:r>
              <a:rPr lang="en-GB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  </a:t>
            </a:r>
            <a:r>
              <a:rPr lang="en-GB" sz="1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EurGeol</a:t>
            </a:r>
            <a:r>
              <a:rPr lang="en-GB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  CEng  </a:t>
            </a:r>
            <a:r>
              <a:rPr lang="en-GB" sz="1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FIMMM</a:t>
            </a:r>
            <a:r>
              <a:rPr lang="en-GB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  </a:t>
            </a:r>
            <a:r>
              <a:rPr lang="en-GB" sz="1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RoGEP</a:t>
            </a:r>
            <a:r>
              <a:rPr lang="en-GB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(Adviser)</a:t>
            </a:r>
          </a:p>
          <a:p>
            <a:pPr algn="r"/>
            <a:endParaRPr lang="en-GB" sz="16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r"/>
            <a:r>
              <a:rPr lang="en-GB" sz="1600" i="1" dirty="0">
                <a:solidFill>
                  <a:schemeClr val="bg1"/>
                </a:solidFill>
                <a:latin typeface="Century Gothic" panose="020B0502020202020204" pitchFamily="34" charset="0"/>
              </a:rPr>
              <a:t>Chartership Scrutineer (CGeol)   -   Chartership Assessor (CEng)   –    </a:t>
            </a:r>
            <a:r>
              <a:rPr lang="en-GB" sz="16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RoGEP</a:t>
            </a:r>
            <a:r>
              <a:rPr lang="en-GB" sz="1600" i="1" dirty="0">
                <a:solidFill>
                  <a:schemeClr val="bg1"/>
                </a:solidFill>
                <a:latin typeface="Century Gothic" panose="020B0502020202020204" pitchFamily="34" charset="0"/>
              </a:rPr>
              <a:t> Assessor </a:t>
            </a:r>
          </a:p>
          <a:p>
            <a:pPr algn="r"/>
            <a:endParaRPr lang="en-GB" sz="16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04DD90D-4C8C-4523-A6C9-9A03FAEE91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81" y="69817"/>
            <a:ext cx="1658481" cy="16584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660961E-42F4-4DC3-9789-D80A16028B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753" y="6218796"/>
            <a:ext cx="2360059" cy="39786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F6F6C07-5FB3-4D5B-A217-98C5A828DAF7}"/>
              </a:ext>
            </a:extLst>
          </p:cNvPr>
          <p:cNvSpPr txBox="1"/>
          <p:nvPr/>
        </p:nvSpPr>
        <p:spPr>
          <a:xfrm>
            <a:off x="1753782" y="532202"/>
            <a:ext cx="3270979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F0302020204030204"/>
                <a:ea typeface="+mn-ea"/>
                <a:cs typeface="+mn-cs"/>
              </a:rPr>
              <a:t>West Midlands Regional Group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F0302020204030204"/>
                <a:ea typeface="+mn-ea"/>
                <a:cs typeface="+mn-cs"/>
              </a:rPr>
              <a:t>Zoominar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F0302020204030204"/>
                <a:ea typeface="+mn-ea"/>
                <a:cs typeface="+mn-cs"/>
              </a:rPr>
              <a:t> 26 August 2020</a:t>
            </a:r>
            <a:r>
              <a:rPr kumimoji="0" lang="en-GB" sz="1600" b="0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F0302020204030204"/>
                <a:ea typeface="+mn-ea"/>
                <a:cs typeface="+mn-cs"/>
              </a:rPr>
              <a:t> 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4892582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DBC95A-9D8B-4852-8625-7A04A19ABFD9}"/>
              </a:ext>
            </a:extLst>
          </p:cNvPr>
          <p:cNvSpPr txBox="1"/>
          <p:nvPr/>
        </p:nvSpPr>
        <p:spPr>
          <a:xfrm>
            <a:off x="1793566" y="2028454"/>
            <a:ext cx="860486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sz="3600" dirty="0">
                <a:effectLst/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These crucial aspects are obligatory, and a candidate must demonstrate their </a:t>
            </a:r>
            <a:r>
              <a:rPr lang="en-US" sz="3600" b="1" dirty="0">
                <a:solidFill>
                  <a:srgbClr val="FF0000"/>
                </a:solidFill>
                <a:effectLst/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competence</a:t>
            </a:r>
            <a:r>
              <a:rPr lang="en-US" sz="3600" dirty="0">
                <a:effectLst/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(not brilliance!) in </a:t>
            </a:r>
            <a:r>
              <a:rPr lang="en-US" sz="3600" b="1" dirty="0">
                <a:solidFill>
                  <a:srgbClr val="FF0000"/>
                </a:solidFill>
                <a:effectLst/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7 </a:t>
            </a:r>
            <a:r>
              <a:rPr lang="en-US" sz="3600" dirty="0">
                <a:effectLst/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Chartership criteria.</a:t>
            </a:r>
            <a:endParaRPr lang="en-GB" sz="3600" dirty="0">
              <a:effectLst/>
              <a:latin typeface="Arial Nova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055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15DBBA2-941E-4628-ABE6-52D4B2BD3BA3}"/>
              </a:ext>
            </a:extLst>
          </p:cNvPr>
          <p:cNvSpPr txBox="1"/>
          <p:nvPr/>
        </p:nvSpPr>
        <p:spPr>
          <a:xfrm>
            <a:off x="5255581" y="2801402"/>
            <a:ext cx="6489386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6000" b="1" dirty="0"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COMPETENCE</a:t>
            </a:r>
          </a:p>
          <a:p>
            <a:endParaRPr lang="en-GB" dirty="0"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1800" dirty="0">
              <a:effectLst/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1800" dirty="0">
              <a:effectLst/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44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	- what is it?</a:t>
            </a:r>
            <a:endParaRPr lang="en-GB" sz="4400" dirty="0">
              <a:effectLst/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 picture containing object, table, sitting, stop&#10;&#10;Description automatically generated">
            <a:extLst>
              <a:ext uri="{FF2B5EF4-FFF2-40B4-BE49-F238E27FC236}">
                <a16:creationId xmlns:a16="http://schemas.microsoft.com/office/drawing/2014/main" id="{6F5E8303-EDEC-45ED-B69E-65092C1BB2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45" y="598898"/>
            <a:ext cx="4084421" cy="417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50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DCB33E-8EEC-4246-86FF-F8ED3ECF270F}"/>
              </a:ext>
            </a:extLst>
          </p:cNvPr>
          <p:cNvSpPr txBox="1"/>
          <p:nvPr/>
        </p:nvSpPr>
        <p:spPr>
          <a:xfrm>
            <a:off x="1035728" y="701336"/>
            <a:ext cx="10120543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24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GSL</a:t>
            </a:r>
            <a:r>
              <a:rPr lang="en-US" sz="24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Training Guide and Appendix A Table – the steps to </a:t>
            </a:r>
            <a:r>
              <a:rPr lang="en-US" sz="2400" b="1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COMPETENCE</a:t>
            </a:r>
            <a:endParaRPr lang="en-GB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</a:pPr>
            <a:r>
              <a:rPr lang="en-GB" sz="14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</a:t>
            </a:r>
            <a:r>
              <a:rPr lang="en-GB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	</a:t>
            </a:r>
            <a:r>
              <a:rPr lang="en-GB" sz="1600" b="1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Appreciation</a:t>
            </a:r>
            <a:r>
              <a:rPr lang="en-GB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: a general understanding of a subject or an</a:t>
            </a:r>
            <a:r>
              <a:rPr lang="en-GB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</a:t>
            </a:r>
            <a:r>
              <a:rPr lang="en-GB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appreciation as to how to undertake an activity, LEADING TO:</a:t>
            </a:r>
          </a:p>
          <a:p>
            <a:pPr marL="457200" indent="-457200" algn="just">
              <a:spcAft>
                <a:spcPts val="0"/>
              </a:spcAft>
            </a:pPr>
            <a:endParaRPr lang="en-GB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</a:pPr>
            <a:r>
              <a:rPr lang="en-GB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K	</a:t>
            </a:r>
            <a:r>
              <a:rPr lang="en-GB" sz="1600" b="1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Knowledge</a:t>
            </a:r>
            <a:r>
              <a:rPr lang="en-GB" sz="1600" i="1" dirty="0"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:</a:t>
            </a:r>
            <a:r>
              <a:rPr lang="en-GB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observation and recall of information or</a:t>
            </a:r>
            <a:r>
              <a:rPr lang="en-GB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</a:t>
            </a:r>
            <a:r>
              <a:rPr lang="en-GB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knowing how to undertake an activity, LEADIN</a:t>
            </a:r>
            <a:r>
              <a:rPr lang="en-GB" sz="1600" dirty="0"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G TO:</a:t>
            </a:r>
            <a:endParaRPr lang="en-GB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  <a:p>
            <a:pPr marL="457200" indent="-457200" algn="just">
              <a:spcAft>
                <a:spcPts val="0"/>
              </a:spcAft>
            </a:pPr>
            <a:endParaRPr lang="en-GB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</a:pPr>
            <a:r>
              <a:rPr lang="en-GB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E	</a:t>
            </a:r>
            <a:r>
              <a:rPr lang="en-GB" sz="1600" b="1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Experience</a:t>
            </a:r>
            <a:r>
              <a:rPr lang="en-GB" sz="1600" i="1" dirty="0"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:</a:t>
            </a:r>
            <a:r>
              <a:rPr lang="en-GB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a depth of knowledge of a subject or</a:t>
            </a:r>
            <a:r>
              <a:rPr lang="en-GB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</a:t>
            </a:r>
            <a:r>
              <a:rPr lang="en-GB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activity actually undertaken by a Fellow (generally</a:t>
            </a:r>
            <a:r>
              <a:rPr lang="en-GB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</a:t>
            </a:r>
            <a:r>
              <a:rPr lang="en-GB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under supervision), LEADING TO:</a:t>
            </a:r>
          </a:p>
          <a:p>
            <a:pPr marL="457200" indent="-457200" algn="just">
              <a:spcAft>
                <a:spcPts val="0"/>
              </a:spcAft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spcAft>
                <a:spcPts val="0"/>
              </a:spcAft>
            </a:pPr>
            <a:r>
              <a:rPr lang="en-GB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C</a:t>
            </a:r>
            <a:r>
              <a:rPr lang="en-GB" sz="2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	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Competence</a:t>
            </a:r>
            <a:r>
              <a:rPr lang="en-GB" sz="2800" b="1" i="1" dirty="0">
                <a:latin typeface="Verdana" panose="020B060403050404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:</a:t>
            </a:r>
            <a:r>
              <a:rPr lang="en-GB" sz="2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 </a:t>
            </a:r>
            <a:r>
              <a:rPr lang="en-GB" sz="24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robust knowledge and experience of a subject or activity actually undertaken by a Fellow </a:t>
            </a:r>
            <a:r>
              <a:rPr lang="en-GB" sz="2400" b="1" u="sng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without supervision</a:t>
            </a:r>
            <a:r>
              <a:rPr lang="en-GB" sz="24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; the Fellow can successfully direct others in the activity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56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9F658-38D1-429F-BB84-9E449791D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32417"/>
            <a:ext cx="10515600" cy="123005"/>
          </a:xfrm>
        </p:spPr>
        <p:txBody>
          <a:bodyPr>
            <a:normAutofit fontScale="90000"/>
          </a:bodyPr>
          <a:lstStyle/>
          <a:p>
            <a:r>
              <a:rPr lang="en-GB" sz="3600" dirty="0">
                <a:latin typeface="+mn-lt"/>
              </a:rPr>
              <a:t>Elf ‘n Safety is not an ‘add on’ accessory to professional activities…</a:t>
            </a:r>
            <a:br>
              <a:rPr lang="en-GB" sz="3600" dirty="0"/>
            </a:br>
            <a:br>
              <a:rPr lang="en-GB" sz="3600" dirty="0"/>
            </a:br>
            <a:endParaRPr lang="en-GB" sz="3600" dirty="0"/>
          </a:p>
        </p:txBody>
      </p:sp>
      <p:pic>
        <p:nvPicPr>
          <p:cNvPr id="5" name="Content Placeholder 4" descr="A picture containing water, front, sitting, food&#10;&#10;Description automatically generated">
            <a:extLst>
              <a:ext uri="{FF2B5EF4-FFF2-40B4-BE49-F238E27FC236}">
                <a16:creationId xmlns:a16="http://schemas.microsoft.com/office/drawing/2014/main" id="{01F443CD-3D22-40AA-A432-838DF87A0A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677" y="3429000"/>
            <a:ext cx="4825362" cy="2895217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261A28-ECC1-4625-9B10-4E93F85F83B7}"/>
              </a:ext>
            </a:extLst>
          </p:cNvPr>
          <p:cNvSpPr txBox="1"/>
          <p:nvPr/>
        </p:nvSpPr>
        <p:spPr>
          <a:xfrm>
            <a:off x="838200" y="1680497"/>
            <a:ext cx="1082517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It runs through 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everything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we do like the name of Blackpool through a stick of seaside rock…</a:t>
            </a:r>
          </a:p>
        </p:txBody>
      </p:sp>
    </p:spTree>
    <p:extLst>
      <p:ext uri="{BB962C8B-B14F-4D97-AF65-F5344CB8AC3E}">
        <p14:creationId xmlns:p14="http://schemas.microsoft.com/office/powerpoint/2010/main" val="97412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736B2A-4C42-4C1E-AA44-01CB31DE8644}"/>
              </a:ext>
            </a:extLst>
          </p:cNvPr>
          <p:cNvSpPr txBox="1"/>
          <p:nvPr/>
        </p:nvSpPr>
        <p:spPr>
          <a:xfrm>
            <a:off x="1438309" y="2499831"/>
            <a:ext cx="931538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3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frequent failure at </a:t>
            </a:r>
            <a:r>
              <a:rPr lang="en-GB" sz="32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Interview</a:t>
            </a:r>
            <a:r>
              <a:rPr lang="en-GB" sz="3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to recall basic basics: </a:t>
            </a:r>
          </a:p>
          <a:p>
            <a:endParaRPr lang="en-GB" sz="1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latin typeface="Calibri" panose="020F0502020204030204" pitchFamily="34" charset="0"/>
                <a:cs typeface="Calibri" panose="020F0502020204030204" pitchFamily="34" charset="0"/>
              </a:rPr>
              <a:t>who the HSE 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latin typeface="Calibri" panose="020F0502020204030204" pitchFamily="34" charset="0"/>
                <a:cs typeface="Calibri" panose="020F0502020204030204" pitchFamily="34" charset="0"/>
              </a:rPr>
              <a:t>what it does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latin typeface="Calibri" panose="020F0502020204030204" pitchFamily="34" charset="0"/>
                <a:cs typeface="Calibri" panose="020F0502020204030204" pitchFamily="34" charset="0"/>
              </a:rPr>
              <a:t>where the regulations come from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latin typeface="Calibri" panose="020F0502020204030204" pitchFamily="34" charset="0"/>
                <a:cs typeface="Calibri" panose="020F0502020204030204" pitchFamily="34" charset="0"/>
              </a:rPr>
              <a:t>what is expected of a professional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latin typeface="Calibri" panose="020F0502020204030204" pitchFamily="34" charset="0"/>
                <a:cs typeface="Calibri" panose="020F0502020204030204" pitchFamily="34" charset="0"/>
              </a:rPr>
              <a:t>how to avoid loss of liberty (a prison sentence)</a:t>
            </a:r>
          </a:p>
          <a:p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5F467D-88B9-4DC1-B3F8-9DA5CFFAE7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057" y="164861"/>
            <a:ext cx="5041829" cy="23349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EF8710A-B141-42AF-91DB-45260010FF67}"/>
              </a:ext>
            </a:extLst>
          </p:cNvPr>
          <p:cNvSpPr txBox="1"/>
          <p:nvPr/>
        </p:nvSpPr>
        <p:spPr>
          <a:xfrm>
            <a:off x="6848808" y="362850"/>
            <a:ext cx="4325223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solidFill>
                  <a:srgbClr val="FF0000"/>
                </a:solidFill>
                <a:latin typeface="Consolas" panose="020B0609020204030204" pitchFamily="49" charset="0"/>
                <a:cs typeface="Calibri" panose="020F0502020204030204" pitchFamily="34" charset="0"/>
              </a:rPr>
              <a:t>Health &amp; Safety</a:t>
            </a:r>
          </a:p>
          <a:p>
            <a:r>
              <a:rPr lang="en-GB" b="1" dirty="0">
                <a:solidFill>
                  <a:srgbClr val="FF0000"/>
                </a:solidFill>
                <a:latin typeface="Consolas" panose="020B0609020204030204" pitchFamily="49" charset="0"/>
                <a:cs typeface="Calibri" panose="020F0502020204030204" pitchFamily="34" charset="0"/>
              </a:rPr>
              <a:t>Health &amp; Safety</a:t>
            </a:r>
          </a:p>
          <a:p>
            <a:r>
              <a:rPr lang="en-GB" sz="2200" b="1" dirty="0">
                <a:solidFill>
                  <a:srgbClr val="FF0000"/>
                </a:solidFill>
                <a:latin typeface="Consolas" panose="020B0609020204030204" pitchFamily="49" charset="0"/>
                <a:cs typeface="Calibri" panose="020F0502020204030204" pitchFamily="34" charset="0"/>
              </a:rPr>
              <a:t>Health &amp; Safety</a:t>
            </a:r>
          </a:p>
          <a:p>
            <a:r>
              <a:rPr lang="en-GB" sz="2800" b="1" dirty="0">
                <a:solidFill>
                  <a:srgbClr val="FF0000"/>
                </a:solidFill>
                <a:latin typeface="Consolas" panose="020B0609020204030204" pitchFamily="49" charset="0"/>
                <a:cs typeface="Calibri" panose="020F0502020204030204" pitchFamily="34" charset="0"/>
              </a:rPr>
              <a:t>Health &amp; Safety and… </a:t>
            </a:r>
          </a:p>
          <a:p>
            <a:r>
              <a:rPr lang="en-GB" sz="3600" b="1" dirty="0">
                <a:solidFill>
                  <a:srgbClr val="FF0000"/>
                </a:solidFill>
                <a:latin typeface="Consolas" panose="020B0609020204030204" pitchFamily="49" charset="0"/>
                <a:cs typeface="Calibri" panose="020F0502020204030204" pitchFamily="34" charset="0"/>
              </a:rPr>
              <a:t>Health &amp; Safety </a:t>
            </a:r>
          </a:p>
        </p:txBody>
      </p:sp>
    </p:spTree>
    <p:extLst>
      <p:ext uri="{BB962C8B-B14F-4D97-AF65-F5344CB8AC3E}">
        <p14:creationId xmlns:p14="http://schemas.microsoft.com/office/powerpoint/2010/main" val="631377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0B27210-D0CA-4654-B3E3-9ABB4F178E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4CC906-E06E-4AB1-BEAF-0DAB3CCFCF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24154" y="1917577"/>
            <a:ext cx="6096000" cy="3906173"/>
          </a:xfrm>
        </p:spPr>
        <p:txBody>
          <a:bodyPr anchor="b">
            <a:normAutofit fontScale="90000"/>
          </a:bodyPr>
          <a:lstStyle/>
          <a:p>
            <a:pPr marL="228600" lvl="0" algn="l">
              <a:lnSpc>
                <a:spcPct val="150000"/>
              </a:lnSpc>
              <a:spcBef>
                <a:spcPts val="0"/>
              </a:spcBef>
            </a:pPr>
            <a:br>
              <a:rPr lang="en-GB" sz="3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r>
              <a:rPr lang="en-GB" sz="3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         Know this well!</a:t>
            </a:r>
            <a:br>
              <a:rPr lang="en-GB" sz="3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br>
              <a:rPr lang="en-GB" sz="3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br>
              <a:rPr lang="en-GB" sz="3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r>
              <a:rPr lang="en-GB" sz="27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UK government agency (a QUANGO) responsible for encouragement, </a:t>
            </a:r>
            <a:br>
              <a:rPr lang="en-GB" sz="27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r>
              <a:rPr lang="en-GB" sz="27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regulation and enforcement of </a:t>
            </a:r>
            <a:r>
              <a:rPr lang="en-GB" sz="31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WORKPLACE</a:t>
            </a:r>
            <a:r>
              <a:rPr lang="en-GB" sz="27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health, safety and welfare</a:t>
            </a:r>
            <a:r>
              <a:rPr lang="en-GB" sz="270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,</a:t>
            </a:r>
            <a:r>
              <a:rPr lang="en-GB" sz="27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br>
              <a:rPr lang="en-GB" sz="27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r>
              <a:rPr lang="en-GB" sz="27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and for research into occupational risks in Great Britain. </a:t>
            </a:r>
            <a:r>
              <a:rPr lang="en-GB" sz="1800" dirty="0">
                <a:solidFill>
                  <a:srgbClr val="00B0F0"/>
                </a:solidFill>
                <a:latin typeface="arial" panose="020B0604020202020204" pitchFamily="34" charset="0"/>
                <a:ea typeface="+mn-ea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Wikipedia</a:t>
            </a:r>
            <a:endParaRPr lang="en-GB" sz="1800" dirty="0">
              <a:solidFill>
                <a:srgbClr val="00B0F0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25C3F0-E78F-4D8F-B15A-9045ED5105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55108" y="123119"/>
            <a:ext cx="4645250" cy="89945"/>
          </a:xfrm>
        </p:spPr>
        <p:txBody>
          <a:bodyPr anchor="t">
            <a:normAutofit fontScale="25000" lnSpcReduction="20000"/>
          </a:bodyPr>
          <a:lstStyle/>
          <a:p>
            <a:pPr algn="l"/>
            <a:r>
              <a:rPr lang="en-GB" sz="2000">
                <a:solidFill>
                  <a:schemeClr val="bg1"/>
                </a:solidFill>
              </a:rPr>
              <a:t> 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0B66945-4967-4040-926D-DCA44313CD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24154" cy="685800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41B11A80-CC13-4318-B1BB-D51520E502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07" y="1095375"/>
            <a:ext cx="5042739" cy="2333625"/>
          </a:xfrm>
          <a:prstGeom prst="rect">
            <a:avLst/>
          </a:prstGeom>
        </p:spPr>
      </p:pic>
      <p:sp>
        <p:nvSpPr>
          <p:cNvPr id="4" name="Arrow: Down 3">
            <a:extLst>
              <a:ext uri="{FF2B5EF4-FFF2-40B4-BE49-F238E27FC236}">
                <a16:creationId xmlns:a16="http://schemas.microsoft.com/office/drawing/2014/main" id="{FAB55180-88A1-453D-92E0-5DE120C5A870}"/>
              </a:ext>
            </a:extLst>
          </p:cNvPr>
          <p:cNvSpPr/>
          <p:nvPr/>
        </p:nvSpPr>
        <p:spPr>
          <a:xfrm>
            <a:off x="8751352" y="790113"/>
            <a:ext cx="587957" cy="932155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5042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9D362D-BC47-413E-9F49-F230A9FB01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5123"/>
            <a:ext cx="10515600" cy="6127754"/>
          </a:xfrm>
        </p:spPr>
        <p:txBody>
          <a:bodyPr>
            <a:normAutofit fontScale="32500" lnSpcReduction="20000"/>
          </a:bodyPr>
          <a:lstStyle/>
          <a:p>
            <a:pPr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GB" sz="7600" dirty="0"/>
              <a:t>Remember, remember that the </a:t>
            </a:r>
            <a:r>
              <a:rPr lang="en-GB" sz="7600" b="1" u="sng" dirty="0"/>
              <a:t>PRIMARY</a:t>
            </a:r>
            <a:r>
              <a:rPr lang="en-GB" sz="7600" dirty="0"/>
              <a:t> H&amp;S legislation is</a:t>
            </a:r>
            <a:r>
              <a:rPr lang="en-GB" sz="3600" dirty="0"/>
              <a:t>:</a:t>
            </a:r>
          </a:p>
          <a:p>
            <a:pPr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GB" sz="13500" b="1" dirty="0">
                <a:solidFill>
                  <a:srgbClr val="FF0000"/>
                </a:solidFill>
              </a:rPr>
              <a:t>Health and Safety at Work etc. Act 1974</a:t>
            </a:r>
          </a:p>
          <a:p>
            <a:pPr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GB" sz="6200" dirty="0"/>
              <a:t>It defines the fundamental structure and authority for the </a:t>
            </a:r>
            <a:r>
              <a:rPr lang="en-GB" sz="6200" b="1" dirty="0"/>
              <a:t>encouragement</a:t>
            </a:r>
            <a:r>
              <a:rPr lang="en-GB" sz="6200" dirty="0"/>
              <a:t>, </a:t>
            </a:r>
            <a:r>
              <a:rPr lang="en-GB" sz="6200" b="1" dirty="0"/>
              <a:t>regulation</a:t>
            </a:r>
            <a:r>
              <a:rPr lang="en-GB" sz="6200" dirty="0"/>
              <a:t> and </a:t>
            </a:r>
            <a:r>
              <a:rPr lang="en-GB" sz="6200" b="1" dirty="0"/>
              <a:t>enforcement </a:t>
            </a:r>
            <a:r>
              <a:rPr lang="en-GB" sz="6200" dirty="0"/>
              <a:t>of</a:t>
            </a:r>
            <a:r>
              <a:rPr lang="en-GB" sz="6200" b="1" dirty="0"/>
              <a:t> workplace health, safety and welfare </a:t>
            </a:r>
            <a:r>
              <a:rPr lang="en-GB" sz="6200" dirty="0"/>
              <a:t>within the United Kingdom. </a:t>
            </a:r>
            <a:r>
              <a:rPr lang="en-GB" sz="4300" dirty="0">
                <a:hlinkClick r:id="rId2"/>
              </a:rPr>
              <a:t>Wikipedia</a:t>
            </a:r>
            <a:endParaRPr lang="en-GB" sz="4300" dirty="0"/>
          </a:p>
          <a:p>
            <a:pPr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GB" sz="6200" dirty="0"/>
              <a:t>Regulations come under under the ‘</a:t>
            </a:r>
            <a:r>
              <a:rPr lang="en-GB" sz="6200" i="1" dirty="0"/>
              <a:t>Health and Safety at Work etc. Act 1974</a:t>
            </a:r>
            <a:r>
              <a:rPr lang="en-GB" sz="6200" dirty="0"/>
              <a:t>’ - it is an ‘</a:t>
            </a:r>
            <a:r>
              <a:rPr lang="en-GB" sz="6200" b="1" dirty="0"/>
              <a:t>enabling Act</a:t>
            </a:r>
            <a:r>
              <a:rPr lang="en-GB" sz="6200" dirty="0"/>
              <a:t>’ – like the Environmental Protection Act 1990</a:t>
            </a:r>
          </a:p>
          <a:p>
            <a:pPr indent="0">
              <a:lnSpc>
                <a:spcPct val="150000"/>
              </a:lnSpc>
              <a:spcBef>
                <a:spcPts val="0"/>
              </a:spcBef>
              <a:buNone/>
            </a:pPr>
            <a:endParaRPr lang="en-GB" sz="4500" b="1" dirty="0">
              <a:solidFill>
                <a:srgbClr val="0070C0"/>
              </a:solidFill>
            </a:endParaRPr>
          </a:p>
          <a:p>
            <a:pPr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GB" sz="5500" b="1" dirty="0">
                <a:solidFill>
                  <a:srgbClr val="0070C0"/>
                </a:solidFill>
              </a:rPr>
              <a:t>The "six pack" Regulations</a:t>
            </a:r>
            <a:r>
              <a:rPr lang="en-GB" sz="5500" dirty="0"/>
              <a:t>:</a:t>
            </a:r>
          </a:p>
          <a:p>
            <a:pPr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GB" sz="4500" dirty="0"/>
              <a:t>Management of Health and Safety at Work Regulations 1999</a:t>
            </a:r>
          </a:p>
          <a:p>
            <a:pPr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GB" sz="4500" dirty="0"/>
              <a:t>Provision and Use of Work Equipment Regulations 1998</a:t>
            </a:r>
          </a:p>
          <a:p>
            <a:pPr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GB" sz="4500" dirty="0"/>
              <a:t>Manual Handling Operations Regulations 1992</a:t>
            </a:r>
          </a:p>
          <a:p>
            <a:pPr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GB" sz="4500" dirty="0"/>
              <a:t>Workplace (Health, Safety and Welfare) Regulations 1992</a:t>
            </a:r>
          </a:p>
          <a:p>
            <a:pPr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GB" sz="4500" dirty="0"/>
              <a:t>Personal Protective Equipment at Work Regulations 1992</a:t>
            </a:r>
          </a:p>
          <a:p>
            <a:pPr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GB" sz="4500" dirty="0"/>
              <a:t>Health and Safety (Display Screen Equipment) Regulations 1992</a:t>
            </a:r>
          </a:p>
          <a:p>
            <a:pPr indent="0">
              <a:lnSpc>
                <a:spcPct val="150000"/>
              </a:lnSpc>
              <a:spcBef>
                <a:spcPts val="0"/>
              </a:spcBef>
              <a:buNone/>
            </a:pPr>
            <a:endParaRPr lang="en-GB" sz="2600" dirty="0"/>
          </a:p>
          <a:p>
            <a:pPr indent="0" algn="r">
              <a:lnSpc>
                <a:spcPct val="150000"/>
              </a:lnSpc>
              <a:spcBef>
                <a:spcPts val="0"/>
              </a:spcBef>
              <a:buNone/>
            </a:pPr>
            <a:r>
              <a:rPr lang="en-GB" sz="7400" dirty="0"/>
              <a:t>there are squillions more Regulations………………………</a:t>
            </a:r>
          </a:p>
          <a:p>
            <a:pPr marL="685800" indent="-457200">
              <a:lnSpc>
                <a:spcPct val="150000"/>
              </a:lnSpc>
              <a:spcBef>
                <a:spcPts val="0"/>
              </a:spcBef>
            </a:pPr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4C6C0BE-FA6A-4F73-8DC4-C4BC8DB3F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3"/>
            <a:ext cx="10515600" cy="496009"/>
          </a:xfrm>
        </p:spPr>
        <p:txBody>
          <a:bodyPr>
            <a:normAutofit fontScale="90000"/>
          </a:bodyPr>
          <a:lstStyle/>
          <a:p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05879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82CB3-ABAA-47B8-AB19-DEDF75AE6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3686"/>
            <a:ext cx="10515600" cy="45719"/>
          </a:xfrm>
        </p:spPr>
        <p:txBody>
          <a:bodyPr>
            <a:normAutofit fontScale="90000"/>
          </a:bodyPr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327B62-6B87-4D6A-BE1E-D302DD4C6F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639" y="666966"/>
            <a:ext cx="11443316" cy="581183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Control of Substances Hazardous to Health Regulations 2002</a:t>
            </a:r>
            <a:r>
              <a:rPr lang="en-GB" dirty="0"/>
              <a:t>	</a:t>
            </a:r>
            <a:r>
              <a:rPr lang="en-GB" dirty="0">
                <a:solidFill>
                  <a:srgbClr val="FF0000"/>
                </a:solidFill>
              </a:rPr>
              <a:t>Reporting of Injuries, Diseases and Dangerous 								Occurrences Regulations 2013</a:t>
            </a:r>
          </a:p>
          <a:p>
            <a:pPr marL="0" indent="0">
              <a:buNone/>
            </a:pPr>
            <a:r>
              <a:rPr lang="en-GB" dirty="0"/>
              <a:t>Transport of Dangerous Goods (Safety Advisers) Regulations 1999	Electricity at Work Regulations 1989</a:t>
            </a:r>
          </a:p>
          <a:p>
            <a:pPr marL="0" indent="0">
              <a:buNone/>
            </a:pPr>
            <a:r>
              <a:rPr lang="en-GB" dirty="0"/>
              <a:t>Lifting Operations and Lifting Equipment Regulations 1998		</a:t>
            </a:r>
            <a:r>
              <a:rPr lang="en-GB" dirty="0">
                <a:solidFill>
                  <a:srgbClr val="FF0000"/>
                </a:solidFill>
              </a:rPr>
              <a:t>The Control of Noise at Work regulations 2005</a:t>
            </a: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The Construction (Design and Management) Regulations 2015	The Control of Asbestos Regulations 2012</a:t>
            </a:r>
          </a:p>
          <a:p>
            <a:pPr marL="0" indent="0">
              <a:buNone/>
            </a:pPr>
            <a:r>
              <a:rPr lang="en-GB" dirty="0"/>
              <a:t>Control of Lead at Work Regulations 2002 			Control of Major Accident Hazards Regulations 20</a:t>
            </a:r>
          </a:p>
          <a:p>
            <a:pPr marL="0" indent="0">
              <a:buNone/>
            </a:pPr>
            <a:r>
              <a:rPr lang="en-GB" dirty="0"/>
              <a:t>Dangerous Substances and Explosive Atmospheres Regulations </a:t>
            </a:r>
          </a:p>
          <a:p>
            <a:pPr marL="0" indent="0">
              <a:buNone/>
            </a:pPr>
            <a:r>
              <a:rPr lang="en-GB" dirty="0"/>
              <a:t>2002	 					           </a:t>
            </a:r>
            <a:r>
              <a:rPr lang="en-GB" b="1" dirty="0"/>
              <a:t> &gt;&gt; </a:t>
            </a:r>
            <a:r>
              <a:rPr lang="en-GB" b="1" u="sng" dirty="0">
                <a:solidFill>
                  <a:srgbClr val="FF0000"/>
                </a:solidFill>
              </a:rPr>
              <a:t>Confined Spaces Regulations 1997</a:t>
            </a:r>
          </a:p>
          <a:p>
            <a:pPr marL="0" indent="0">
              <a:buNone/>
            </a:pPr>
            <a:r>
              <a:rPr lang="en-GB" dirty="0"/>
              <a:t>							Ionising Radiations Regulations 1999</a:t>
            </a:r>
          </a:p>
          <a:p>
            <a:pPr marL="0" indent="0">
              <a:buNone/>
            </a:pPr>
            <a:r>
              <a:rPr lang="en-GB" dirty="0"/>
              <a:t>Dangerous Substances in Harbour Areas Regulations 1987		Control of Vibration at Work Regulations 2005</a:t>
            </a:r>
          </a:p>
          <a:p>
            <a:pPr marL="0" indent="0">
              <a:buNone/>
            </a:pPr>
            <a:r>
              <a:rPr lang="en-GB" dirty="0"/>
              <a:t>Safety Representatives and Safety Committees Regulations 1977	The Radiation (Emergency Preparedness and Public 							Information)  				 Acetylene Safety (England and Wales and Scotland) Regulations </a:t>
            </a:r>
          </a:p>
          <a:p>
            <a:pPr marL="0" indent="0">
              <a:buNone/>
            </a:pPr>
            <a:r>
              <a:rPr lang="en-GB" dirty="0"/>
              <a:t>2014 						            </a:t>
            </a:r>
            <a:r>
              <a:rPr lang="en-GB" b="1" dirty="0"/>
              <a:t>&gt;&gt;</a:t>
            </a:r>
            <a:r>
              <a:rPr lang="en-GB" dirty="0"/>
              <a:t> </a:t>
            </a:r>
            <a:r>
              <a:rPr lang="en-GB" b="1" u="sng" dirty="0">
                <a:solidFill>
                  <a:srgbClr val="FF0000"/>
                </a:solidFill>
              </a:rPr>
              <a:t>The Work at Height Regulations 2001</a:t>
            </a:r>
          </a:p>
          <a:p>
            <a:pPr marL="0" indent="0">
              <a:buNone/>
            </a:pPr>
            <a:r>
              <a:rPr lang="en-GB" dirty="0"/>
              <a:t>Ionising Radiation (Medical Exposure) Regulations 2017	            </a:t>
            </a:r>
            <a:r>
              <a:rPr lang="en-GB" b="1" dirty="0"/>
              <a:t>&gt;&gt;</a:t>
            </a:r>
            <a:r>
              <a:rPr lang="en-GB" dirty="0"/>
              <a:t> </a:t>
            </a:r>
            <a:r>
              <a:rPr lang="en-GB" b="1" u="sng" dirty="0">
                <a:solidFill>
                  <a:srgbClr val="FF0000"/>
                </a:solidFill>
              </a:rPr>
              <a:t>Borehole Sites and Operations Regulations 1995 </a:t>
            </a:r>
          </a:p>
          <a:p>
            <a:pPr marL="0" indent="0">
              <a:buNone/>
            </a:pPr>
            <a:r>
              <a:rPr lang="en-GB" dirty="0"/>
              <a:t>									</a:t>
            </a:r>
          </a:p>
          <a:p>
            <a:pPr marL="0" indent="0" algn="ctr">
              <a:buNone/>
            </a:pPr>
            <a:r>
              <a:rPr lang="en-GB" sz="3800" dirty="0"/>
              <a:t>A full list of all UK Health &amp; Safety legislation is on the HSE website</a:t>
            </a:r>
          </a:p>
          <a:p>
            <a:pPr marL="0" indent="0" algn="ctr">
              <a:buNone/>
            </a:pPr>
            <a:r>
              <a:rPr lang="en-GB" sz="3800" dirty="0"/>
              <a:t> </a:t>
            </a:r>
            <a:r>
              <a:rPr lang="en-GB" sz="3800" dirty="0">
                <a:hlinkClick r:id="rId2"/>
              </a:rPr>
              <a:t>https://www.hse.gov.uk/</a:t>
            </a:r>
            <a:r>
              <a:rPr lang="en-GB" sz="38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4012629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9">
            <a:extLst>
              <a:ext uri="{FF2B5EF4-FFF2-40B4-BE49-F238E27FC236}">
                <a16:creationId xmlns:a16="http://schemas.microsoft.com/office/drawing/2014/main" id="{7A976E23-29EC-4E20-9EF6-B7CC4A821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ectangle 11">
            <a:extLst>
              <a:ext uri="{FF2B5EF4-FFF2-40B4-BE49-F238E27FC236}">
                <a16:creationId xmlns:a16="http://schemas.microsoft.com/office/drawing/2014/main" id="{DF5FCEC6-E657-46F1-925F-13ED192124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6" name="Group 13">
            <a:extLst>
              <a:ext uri="{FF2B5EF4-FFF2-40B4-BE49-F238E27FC236}">
                <a16:creationId xmlns:a16="http://schemas.microsoft.com/office/drawing/2014/main" id="{1037B6F1-6E0E-4B3A-9C8C-5C760B9A4A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2075420"/>
            <a:ext cx="12048729" cy="4093306"/>
            <a:chOff x="1" y="2075420"/>
            <a:chExt cx="12048729" cy="4093306"/>
          </a:xfrm>
        </p:grpSpPr>
        <p:sp>
          <p:nvSpPr>
            <p:cNvPr id="47" name="Oval 14">
              <a:extLst>
                <a:ext uri="{FF2B5EF4-FFF2-40B4-BE49-F238E27FC236}">
                  <a16:creationId xmlns:a16="http://schemas.microsoft.com/office/drawing/2014/main" id="{6C61A116-B0D0-46CE-AD62-88CB988969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7942191" y="2507571"/>
              <a:ext cx="3563871" cy="3563871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1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Oval 15">
              <a:extLst>
                <a:ext uri="{FF2B5EF4-FFF2-40B4-BE49-F238E27FC236}">
                  <a16:creationId xmlns:a16="http://schemas.microsoft.com/office/drawing/2014/main" id="{D961F17C-39C3-41AD-BB0A-2462DEA5D4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435065" y="4048931"/>
              <a:ext cx="1381607" cy="1381607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2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Oval 16">
              <a:extLst>
                <a:ext uri="{FF2B5EF4-FFF2-40B4-BE49-F238E27FC236}">
                  <a16:creationId xmlns:a16="http://schemas.microsoft.com/office/drawing/2014/main" id="{D793267A-A22C-4A15-A827-12AF58839B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" y="2075420"/>
              <a:ext cx="3144364" cy="3144364"/>
            </a:xfrm>
            <a:prstGeom prst="ellipse">
              <a:avLst/>
            </a:prstGeom>
            <a:gradFill>
              <a:gsLst>
                <a:gs pos="0">
                  <a:schemeClr val="tx2">
                    <a:lumMod val="75000"/>
                    <a:alpha val="20000"/>
                  </a:schemeClr>
                </a:gs>
                <a:gs pos="100000">
                  <a:schemeClr val="tx2">
                    <a:lumMod val="50000"/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Oval 17">
              <a:extLst>
                <a:ext uri="{FF2B5EF4-FFF2-40B4-BE49-F238E27FC236}">
                  <a16:creationId xmlns:a16="http://schemas.microsoft.com/office/drawing/2014/main" id="{A057997E-E930-453E-A3BF-3D9FE3188E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2600000">
              <a:off x="10150845" y="4270841"/>
              <a:ext cx="1897885" cy="1897885"/>
            </a:xfrm>
            <a:prstGeom prst="ellipse">
              <a:avLst/>
            </a:prstGeom>
            <a:gradFill>
              <a:gsLst>
                <a:gs pos="0">
                  <a:schemeClr val="tx2">
                    <a:lumMod val="75000"/>
                    <a:alpha val="10000"/>
                  </a:schemeClr>
                </a:gs>
                <a:gs pos="100000">
                  <a:schemeClr val="tx2">
                    <a:lumMod val="75000"/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Oval 18">
              <a:extLst>
                <a:ext uri="{FF2B5EF4-FFF2-40B4-BE49-F238E27FC236}">
                  <a16:creationId xmlns:a16="http://schemas.microsoft.com/office/drawing/2014/main" id="{0C86E5D9-6D7D-43E0-9D09-F04E553440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2046780" y="3040492"/>
              <a:ext cx="2579322" cy="2579322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2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Oval 19">
              <a:extLst>
                <a:ext uri="{FF2B5EF4-FFF2-40B4-BE49-F238E27FC236}">
                  <a16:creationId xmlns:a16="http://schemas.microsoft.com/office/drawing/2014/main" id="{2595859C-E2B7-4685-AD44-51AD6D9809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2224640" y="3193975"/>
              <a:ext cx="2243193" cy="2243193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10000"/>
                    </a:schemeClr>
                  </a:gs>
                  <a:gs pos="100000">
                    <a:schemeClr val="tx2">
                      <a:lumMod val="50000"/>
                      <a:alpha val="1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3" name="Rectangle 21">
            <a:extLst>
              <a:ext uri="{FF2B5EF4-FFF2-40B4-BE49-F238E27FC236}">
                <a16:creationId xmlns:a16="http://schemas.microsoft.com/office/drawing/2014/main" id="{FF0BDB76-BCEC-498E-BA26-C763CD9FA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0438146" y="1042605"/>
            <a:ext cx="2796461" cy="711252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alpha val="0"/>
                </a:schemeClr>
              </a:gs>
              <a:gs pos="100000">
                <a:schemeClr val="tx2">
                  <a:lumMod val="75000"/>
                  <a:alpha val="10000"/>
                </a:schemeClr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4" name="Group 23">
            <a:extLst>
              <a:ext uri="{FF2B5EF4-FFF2-40B4-BE49-F238E27FC236}">
                <a16:creationId xmlns:a16="http://schemas.microsoft.com/office/drawing/2014/main" id="{DD8DF5DF-A251-4BC2-8965-4EDDD01FC5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59539" y="317578"/>
            <a:ext cx="548640" cy="549007"/>
            <a:chOff x="7029447" y="3514725"/>
            <a:chExt cx="1285875" cy="54900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930D52D-708D-43A1-B073-469EFDB020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514725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C82491CB-6849-43BB-926B-D979A3DB09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697727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1251642-9512-4A11-9670-BD1C3A9981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880729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3D277633-FF55-420D-87BC-0CB11FD6D0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4063732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Rectangle 29">
            <a:extLst>
              <a:ext uri="{FF2B5EF4-FFF2-40B4-BE49-F238E27FC236}">
                <a16:creationId xmlns:a16="http://schemas.microsoft.com/office/drawing/2014/main" id="{1452CEF2-C9EC-4C15-99E4-C781AB08AB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" y="6140785"/>
            <a:ext cx="6095997" cy="711252"/>
          </a:xfrm>
          <a:prstGeom prst="rect">
            <a:avLst/>
          </a:prstGeom>
          <a:gradFill flip="none" rotWithShape="1">
            <a:gsLst>
              <a:gs pos="10000">
                <a:schemeClr val="tx2">
                  <a:lumMod val="50000"/>
                  <a:alpha val="10000"/>
                </a:scheme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6" name="Group 31">
            <a:extLst>
              <a:ext uri="{FF2B5EF4-FFF2-40B4-BE49-F238E27FC236}">
                <a16:creationId xmlns:a16="http://schemas.microsoft.com/office/drawing/2014/main" id="{600459E6-26A3-4EAC-A34C-D0792D88CC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616345" y="5940560"/>
            <a:ext cx="1285875" cy="549007"/>
            <a:chOff x="7029447" y="3514725"/>
            <a:chExt cx="1285875" cy="549007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264D5E9-C8D4-444A-8B1B-C11FB47CBA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514725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3DD99233-66AB-4E60-AF8A-A3259E6A46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697727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4E8492A-EE2A-4BE3-A4B2-2BCE77DA40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880729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F222A220-AA24-4E60-83D6-D32FEB34D8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4063732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29D9FD-39EF-478D-A193-080F978C4D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5" y="500580"/>
            <a:ext cx="6642072" cy="5811092"/>
          </a:xfrm>
          <a:noFill/>
        </p:spPr>
        <p:txBody>
          <a:bodyPr anchor="t">
            <a:normAutofit fontScale="92500"/>
          </a:bodyPr>
          <a:lstStyle/>
          <a:p>
            <a:endParaRPr lang="en-GB" sz="1800" dirty="0">
              <a:solidFill>
                <a:schemeClr val="bg1"/>
              </a:solidFill>
            </a:endParaRPr>
          </a:p>
          <a:p>
            <a:r>
              <a:rPr lang="en-GB" sz="3600" dirty="0">
                <a:solidFill>
                  <a:schemeClr val="bg1"/>
                </a:solidFill>
              </a:rPr>
              <a:t>It’s </a:t>
            </a:r>
            <a:r>
              <a:rPr lang="en-GB" sz="3600" dirty="0" err="1">
                <a:solidFill>
                  <a:schemeClr val="bg1"/>
                </a:solidFill>
              </a:rPr>
              <a:t>iiiiiiiiiiiiiiiiiiiimpossible</a:t>
            </a:r>
            <a:r>
              <a:rPr lang="en-GB" sz="3600" dirty="0">
                <a:solidFill>
                  <a:schemeClr val="bg1"/>
                </a:solidFill>
              </a:rPr>
              <a:t> to know all (or even most) of H&amp;S Regs.</a:t>
            </a:r>
          </a:p>
          <a:p>
            <a:endParaRPr lang="en-GB" sz="3600" dirty="0">
              <a:solidFill>
                <a:schemeClr val="bg1"/>
              </a:solidFill>
            </a:endParaRPr>
          </a:p>
          <a:p>
            <a:r>
              <a:rPr lang="en-GB" sz="3600" dirty="0">
                <a:solidFill>
                  <a:schemeClr val="bg1"/>
                </a:solidFill>
              </a:rPr>
              <a:t>Focus on those Regs that apply in the area of work you are engaged in.</a:t>
            </a:r>
          </a:p>
          <a:p>
            <a:endParaRPr lang="en-GB" sz="3600" dirty="0">
              <a:solidFill>
                <a:schemeClr val="bg1"/>
              </a:solidFill>
            </a:endParaRPr>
          </a:p>
          <a:p>
            <a:r>
              <a:rPr lang="en-GB" sz="3600" dirty="0">
                <a:solidFill>
                  <a:schemeClr val="bg1"/>
                </a:solidFill>
              </a:rPr>
              <a:t>You just need to demonstrate a ‘working’ knowledge and how you have applied it – to keep you and others safe and free from harm.</a:t>
            </a:r>
            <a:endParaRPr lang="en-GB" sz="1800" dirty="0">
              <a:solidFill>
                <a:schemeClr val="bg1"/>
              </a:solidFill>
            </a:endParaRPr>
          </a:p>
        </p:txBody>
      </p:sp>
      <p:pic>
        <p:nvPicPr>
          <p:cNvPr id="57" name="Graphic 6" descr="Error">
            <a:extLst>
              <a:ext uri="{FF2B5EF4-FFF2-40B4-BE49-F238E27FC236}">
                <a16:creationId xmlns:a16="http://schemas.microsoft.com/office/drawing/2014/main" id="{87DCA355-A63F-44A0-8323-0644507DC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56008" y="1184289"/>
            <a:ext cx="4593463" cy="4593463"/>
          </a:xfrm>
          <a:prstGeom prst="rect">
            <a:avLst/>
          </a:prstGeom>
        </p:spPr>
      </p:pic>
      <p:grpSp>
        <p:nvGrpSpPr>
          <p:cNvPr id="58" name="Group 37">
            <a:extLst>
              <a:ext uri="{FF2B5EF4-FFF2-40B4-BE49-F238E27FC236}">
                <a16:creationId xmlns:a16="http://schemas.microsoft.com/office/drawing/2014/main" id="{74A0C021-793F-4B70-9A53-E470752802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6200000">
            <a:off x="7120609" y="797789"/>
            <a:ext cx="304800" cy="429768"/>
            <a:chOff x="215328" y="-46937"/>
            <a:chExt cx="304800" cy="2773841"/>
          </a:xfrm>
        </p:grpSpPr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ECCD614A-3CCE-4330-AE17-48091179D6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3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0FA8D3B6-899E-4CEE-8857-D269EA716A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69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C1554FFB-6C3F-4A0F-94D6-F20F702BDB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85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D3B052F2-E5D8-4C45-81D0-03BC8CAB7B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01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6937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60928-F10F-413B-A46F-DB7D50B3B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60498"/>
          </a:xfrm>
        </p:spPr>
        <p:txBody>
          <a:bodyPr>
            <a:normAutofit fontScale="90000"/>
          </a:bodyPr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6B16F7-836A-4ECB-A05A-E73838A13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804" y="275207"/>
            <a:ext cx="11176987" cy="63209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Whether you are at the top of the tree or at the bottom of it </a:t>
            </a:r>
          </a:p>
          <a:p>
            <a:pPr marL="0" indent="0">
              <a:buNone/>
            </a:pPr>
            <a:r>
              <a:rPr lang="en-GB" b="1" u="sng" dirty="0">
                <a:solidFill>
                  <a:srgbClr val="FF0000"/>
                </a:solidFill>
              </a:rPr>
              <a:t>EVERYONE</a:t>
            </a:r>
            <a:r>
              <a:rPr lang="en-GB" sz="3200" dirty="0"/>
              <a:t> </a:t>
            </a:r>
            <a:r>
              <a:rPr lang="en-GB" dirty="0"/>
              <a:t>is responsible for the H&amp;S of themselves and others</a:t>
            </a:r>
            <a:endParaRPr lang="en-GB" sz="12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en-GB" sz="4400" b="1" dirty="0">
                <a:solidFill>
                  <a:srgbClr val="0070C0"/>
                </a:solidFill>
              </a:rPr>
              <a:t>Responsibility </a:t>
            </a:r>
            <a:r>
              <a:rPr lang="en-GB" sz="4400" b="1" dirty="0"/>
              <a:t>=</a:t>
            </a:r>
            <a:r>
              <a:rPr lang="en-GB" sz="4400" b="1" dirty="0">
                <a:solidFill>
                  <a:srgbClr val="0070C0"/>
                </a:solidFill>
              </a:rPr>
              <a:t> </a:t>
            </a:r>
            <a:r>
              <a:rPr lang="en-GB" sz="4400" b="1" dirty="0">
                <a:solidFill>
                  <a:srgbClr val="FF0000"/>
                </a:solidFill>
              </a:rPr>
              <a:t>LIABILITY</a:t>
            </a:r>
          </a:p>
          <a:p>
            <a:pPr marL="0" indent="0" algn="ctr">
              <a:buNone/>
            </a:pPr>
            <a:endParaRPr lang="en-GB" sz="800" dirty="0"/>
          </a:p>
          <a:p>
            <a:pPr marL="0" indent="0">
              <a:buNone/>
            </a:pPr>
            <a:r>
              <a:rPr lang="en-GB" sz="2400" b="1" dirty="0">
                <a:solidFill>
                  <a:srgbClr val="FF0000"/>
                </a:solidFill>
              </a:rPr>
              <a:t>Two</a:t>
            </a:r>
            <a:r>
              <a:rPr lang="en-GB" sz="2400" dirty="0"/>
              <a:t> elements to </a:t>
            </a:r>
            <a:r>
              <a:rPr lang="en-GB" sz="2400" b="1" dirty="0">
                <a:solidFill>
                  <a:srgbClr val="FF0000"/>
                </a:solidFill>
              </a:rPr>
              <a:t>H&amp;S LIABILITY</a:t>
            </a:r>
            <a:r>
              <a:rPr lang="en-GB" sz="2400" dirty="0"/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400" b="1" dirty="0"/>
              <a:t>The harm done </a:t>
            </a:r>
            <a:r>
              <a:rPr lang="en-GB" sz="2400" dirty="0"/>
              <a:t>– to property and/or person(s)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400" b="1" dirty="0"/>
              <a:t>Breaching the Regulations </a:t>
            </a:r>
            <a:r>
              <a:rPr lang="en-GB" sz="2400" dirty="0"/>
              <a:t>- an offence against the State!</a:t>
            </a:r>
          </a:p>
          <a:p>
            <a:pPr marL="0" indent="0">
              <a:buNone/>
            </a:pPr>
            <a:endParaRPr lang="en-GB" sz="800" dirty="0"/>
          </a:p>
          <a:p>
            <a:r>
              <a:rPr lang="en-GB" sz="2400" b="1" dirty="0"/>
              <a:t>Breach of the Regulations </a:t>
            </a:r>
            <a:r>
              <a:rPr lang="en-GB" sz="2400" dirty="0"/>
              <a:t>is a criminal offence throughout the UK.</a:t>
            </a:r>
          </a:p>
          <a:p>
            <a:r>
              <a:rPr lang="en-GB" sz="2400" dirty="0"/>
              <a:t>The consequences of </a:t>
            </a:r>
            <a:r>
              <a:rPr lang="en-GB" sz="2400" b="1" dirty="0"/>
              <a:t>breach of the Regulations </a:t>
            </a:r>
            <a:r>
              <a:rPr lang="en-GB" sz="2400" dirty="0"/>
              <a:t>can be more severe than from the harm caused!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3355CA-4DFC-4709-970C-D7C0B24650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29" y="4872118"/>
            <a:ext cx="1781939" cy="1723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7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7">
            <a:extLst>
              <a:ext uri="{FF2B5EF4-FFF2-40B4-BE49-F238E27FC236}">
                <a16:creationId xmlns:a16="http://schemas.microsoft.com/office/drawing/2014/main" id="{416A0E3C-60E6-4F39-BC55-5F7C224E1F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47" name="Straight Connector 9">
            <a:extLst>
              <a:ext uri="{FF2B5EF4-FFF2-40B4-BE49-F238E27FC236}">
                <a16:creationId xmlns:a16="http://schemas.microsoft.com/office/drawing/2014/main" id="{C5025DAC-8B93-4160-B017-3A274A5828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8" name="Rectangle 11">
            <a:extLst>
              <a:ext uri="{FF2B5EF4-FFF2-40B4-BE49-F238E27FC236}">
                <a16:creationId xmlns:a16="http://schemas.microsoft.com/office/drawing/2014/main" id="{67B74F2B-9534-4540-96B0-5C8E958B9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9" name="Picture 3">
            <a:extLst>
              <a:ext uri="{FF2B5EF4-FFF2-40B4-BE49-F238E27FC236}">
                <a16:creationId xmlns:a16="http://schemas.microsoft.com/office/drawing/2014/main" id="{207DEED4-14D6-4433-A31F-ECDF3A9E6C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940" r="12481" b="-1"/>
          <a:stretch/>
        </p:blipFill>
        <p:spPr>
          <a:xfrm>
            <a:off x="20" y="10"/>
            <a:ext cx="4580077" cy="6857990"/>
          </a:xfrm>
          <a:prstGeom prst="rect">
            <a:avLst/>
          </a:prstGeom>
        </p:spPr>
      </p:pic>
      <p:cxnSp>
        <p:nvCxnSpPr>
          <p:cNvPr id="50" name="Straight Connector 13">
            <a:extLst>
              <a:ext uri="{FF2B5EF4-FFF2-40B4-BE49-F238E27FC236}">
                <a16:creationId xmlns:a16="http://schemas.microsoft.com/office/drawing/2014/main" id="{33BECB2B-2CFA-412C-880F-C4B6097493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42903" y="1917852"/>
            <a:ext cx="59436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1">
            <a:extLst>
              <a:ext uri="{FF2B5EF4-FFF2-40B4-BE49-F238E27FC236}">
                <a16:creationId xmlns:a16="http://schemas.microsoft.com/office/drawing/2014/main" id="{C6517211-810F-43DD-BB94-753B28733481}"/>
              </a:ext>
            </a:extLst>
          </p:cNvPr>
          <p:cNvSpPr txBox="1"/>
          <p:nvPr/>
        </p:nvSpPr>
        <p:spPr>
          <a:xfrm>
            <a:off x="5048010" y="248045"/>
            <a:ext cx="6333386" cy="5904710"/>
          </a:xfrm>
          <a:prstGeom prst="rect">
            <a:avLst/>
          </a:prstGeom>
        </p:spPr>
        <p:txBody>
          <a:bodyPr vert="horz" lIns="0" tIns="45720" rIns="0" bIns="45720" rtlCol="0">
            <a:normAutofit fontScale="62500" lnSpcReduction="20000"/>
          </a:bodyPr>
          <a:lstStyle/>
          <a:p>
            <a:pPr>
              <a:spcAft>
                <a:spcPts val="600"/>
              </a:spcAft>
              <a:buFont typeface="Calibri" panose="020F0502020204030204" pitchFamily="34" charset="0"/>
            </a:pPr>
            <a:r>
              <a:rPr lang="en-US" sz="10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Chartership</a:t>
            </a:r>
          </a:p>
          <a:p>
            <a:pPr>
              <a:spcAft>
                <a:spcPts val="600"/>
              </a:spcAft>
              <a:buFont typeface="Calibri" panose="020F0502020204030204" pitchFamily="34" charset="0"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600"/>
              </a:spcAft>
              <a:buFont typeface="Calibri" panose="020F0502020204030204" pitchFamily="34" charset="0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</a:t>
            </a:r>
            <a:r>
              <a:rPr lang="en-US" sz="2900" b="1" dirty="0">
                <a:solidFill>
                  <a:srgbClr val="0070C0"/>
                </a:solidFill>
              </a:rPr>
              <a:t>What is it actually about?</a:t>
            </a:r>
          </a:p>
          <a:p>
            <a:pPr>
              <a:spcAft>
                <a:spcPts val="600"/>
              </a:spcAft>
              <a:buFont typeface="Calibri" panose="020F0502020204030204" pitchFamily="34" charset="0"/>
            </a:pPr>
            <a:endParaRPr lang="en-US" sz="2900" b="1" dirty="0">
              <a:solidFill>
                <a:srgbClr val="0070C0"/>
              </a:solidFill>
            </a:endParaRPr>
          </a:p>
          <a:p>
            <a:pPr>
              <a:spcAft>
                <a:spcPts val="600"/>
              </a:spcAft>
              <a:buFont typeface="Calibri" panose="020F0502020204030204" pitchFamily="34" charset="0"/>
            </a:pPr>
            <a:endParaRPr lang="en-US" sz="2900" b="1" dirty="0">
              <a:solidFill>
                <a:srgbClr val="0070C0"/>
              </a:solidFill>
            </a:endParaRPr>
          </a:p>
          <a:p>
            <a:pPr>
              <a:spcAft>
                <a:spcPts val="600"/>
              </a:spcAft>
              <a:buFont typeface="Calibri" panose="020F0502020204030204" pitchFamily="34" charset="0"/>
            </a:pPr>
            <a:endParaRPr lang="en-US" sz="2900" b="1" dirty="0">
              <a:solidFill>
                <a:srgbClr val="0070C0"/>
              </a:solidFill>
            </a:endParaRPr>
          </a:p>
          <a:p>
            <a:pPr algn="just">
              <a:spcAft>
                <a:spcPts val="600"/>
              </a:spcAft>
              <a:buFont typeface="Calibri" panose="020F0502020204030204" pitchFamily="34" charset="0"/>
            </a:pPr>
            <a:r>
              <a:rPr lang="en-US" sz="3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It is </a:t>
            </a:r>
            <a:r>
              <a:rPr lang="en-US" sz="3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</a:t>
            </a:r>
            <a:r>
              <a:rPr lang="en-US" sz="3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just another </a:t>
            </a:r>
            <a:r>
              <a:rPr lang="en-US" sz="3400" b="1" dirty="0">
                <a:solidFill>
                  <a:srgbClr val="0070C0"/>
                </a:solidFill>
              </a:rPr>
              <a:t>technical</a:t>
            </a:r>
            <a:r>
              <a:rPr lang="en-US" sz="3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qualification that adorns the academic geoscience stuff.</a:t>
            </a:r>
          </a:p>
          <a:p>
            <a:pPr algn="just">
              <a:spcAft>
                <a:spcPts val="600"/>
              </a:spcAft>
              <a:buFont typeface="Calibri" panose="020F0502020204030204" pitchFamily="34" charset="0"/>
            </a:pP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spcAft>
                <a:spcPts val="600"/>
              </a:spcAft>
              <a:buFont typeface="Calibri" panose="020F0502020204030204" pitchFamily="34" charset="0"/>
            </a:pPr>
            <a:r>
              <a:rPr lang="en-US" sz="3600" b="1" dirty="0">
                <a:solidFill>
                  <a:srgbClr val="0070C0"/>
                </a:solidFill>
              </a:rPr>
              <a:t>Chartership</a:t>
            </a:r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a stamp of pier approval that marks you as a </a:t>
            </a:r>
            <a:r>
              <a:rPr lang="en-US" sz="3600" b="1" dirty="0">
                <a:solidFill>
                  <a:srgbClr val="0070C0"/>
                </a:solidFill>
              </a:rPr>
              <a:t>PROFESSIONAL</a:t>
            </a:r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who ranks in the same tier as a GP, Surgeon, Architect, Solicitor, Accountant, Barrister, Surveyor, Vet, Dentist, et al.</a:t>
            </a:r>
          </a:p>
          <a:p>
            <a:pPr>
              <a:spcAft>
                <a:spcPts val="600"/>
              </a:spcAft>
              <a:buFont typeface="Calibri" panose="020F0502020204030204" pitchFamily="34" charset="0"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spcAft>
                <a:spcPts val="600"/>
              </a:spcAft>
              <a:buFont typeface="Calibri" panose="020F0502020204030204" pitchFamily="34" charset="0"/>
            </a:pPr>
            <a:endParaRPr lang="en-US" sz="3400" b="1" dirty="0">
              <a:solidFill>
                <a:srgbClr val="0070C0"/>
              </a:solidFill>
            </a:endParaRPr>
          </a:p>
          <a:p>
            <a:pPr algn="r">
              <a:spcAft>
                <a:spcPts val="600"/>
              </a:spcAft>
              <a:buFont typeface="Calibri" panose="020F0502020204030204" pitchFamily="34" charset="0"/>
            </a:pPr>
            <a:r>
              <a:rPr lang="en-US" sz="3400" b="1" dirty="0"/>
              <a:t>It is not to be treated lightly!</a:t>
            </a:r>
          </a:p>
          <a:p>
            <a:pPr>
              <a:spcAft>
                <a:spcPts val="600"/>
              </a:spcAft>
              <a:buFont typeface="Calibri" panose="020F0502020204030204" pitchFamily="34" charset="0"/>
            </a:pPr>
            <a:endParaRPr lang="en-US" dirty="0"/>
          </a:p>
          <a:p>
            <a:pPr>
              <a:spcAft>
                <a:spcPts val="600"/>
              </a:spcAft>
              <a:buFont typeface="Calibri" panose="020F0502020204030204" pitchFamily="34" charset="0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39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8575C10-8187-4AC4-AD72-C754EAFD28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654295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C3685F-0781-4C5C-89B8-8C1E24401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559678"/>
            <a:ext cx="3567915" cy="4952492"/>
          </a:xfrm>
        </p:spPr>
        <p:txBody>
          <a:bodyPr>
            <a:normAutofit/>
          </a:bodyPr>
          <a:lstStyle/>
          <a:p>
            <a:r>
              <a:rPr lang="en-GB" sz="5400" b="1" dirty="0">
                <a:solidFill>
                  <a:schemeClr val="bg1"/>
                </a:solidFill>
              </a:rPr>
              <a:t>Hazards and Risks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4E776C9-ED67-41B7-B3A3-4DF76EF3AC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99730"/>
            <a:ext cx="429768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E19B4CA-2043-41D8-A45F-DB75DB3A811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3186095"/>
              </p:ext>
            </p:extLst>
          </p:nvPr>
        </p:nvGraphicFramePr>
        <p:xfrm>
          <a:off x="5261499" y="1399142"/>
          <a:ext cx="6248400" cy="5434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33CBA7EE-01FA-4D27-8FA9-84A6202D1D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0812" y="4518733"/>
            <a:ext cx="1429103" cy="142910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A08E2E9-E737-4FAF-8DBA-DAF7613509E1}"/>
              </a:ext>
            </a:extLst>
          </p:cNvPr>
          <p:cNvSpPr txBox="1"/>
          <p:nvPr/>
        </p:nvSpPr>
        <p:spPr>
          <a:xfrm>
            <a:off x="6281872" y="194388"/>
            <a:ext cx="44739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b="1" dirty="0">
                <a:solidFill>
                  <a:srgbClr val="FF0000"/>
                </a:solidFill>
              </a:rPr>
              <a:t>CRITICAL FACTORS</a:t>
            </a:r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5327B27B-0721-4BC1-B00B-51DC83F0C45D}"/>
              </a:ext>
            </a:extLst>
          </p:cNvPr>
          <p:cNvSpPr/>
          <p:nvPr/>
        </p:nvSpPr>
        <p:spPr>
          <a:xfrm>
            <a:off x="8117518" y="963829"/>
            <a:ext cx="706885" cy="10957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453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7D8E67F2-F753-4E06-8229-4970A67258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483095" cy="6854272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2EE1BDFD-564B-44A4-841A-50D6A8E75C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69CECD-5C3B-4492-8CD6-2BAAA5EB9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105" y="802955"/>
            <a:ext cx="4977976" cy="1455996"/>
          </a:xfrm>
        </p:spPr>
        <p:txBody>
          <a:bodyPr>
            <a:normAutofit/>
          </a:bodyPr>
          <a:lstStyle/>
          <a:p>
            <a:r>
              <a:rPr lang="en-GB" sz="40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36" name="Freeform 60">
            <a:extLst>
              <a:ext uri="{FF2B5EF4-FFF2-40B4-BE49-F238E27FC236}">
                <a16:creationId xmlns:a16="http://schemas.microsoft.com/office/drawing/2014/main" id="{007B8288-68CC-4847-8419-CF535B6B7E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63882" y="0"/>
            <a:ext cx="3880988" cy="2206512"/>
          </a:xfrm>
          <a:custGeom>
            <a:avLst/>
            <a:gdLst>
              <a:gd name="connsiteX0" fmla="*/ 20753 w 3960193"/>
              <a:gd name="connsiteY0" fmla="*/ 0 h 2251543"/>
              <a:gd name="connsiteX1" fmla="*/ 3939440 w 3960193"/>
              <a:gd name="connsiteY1" fmla="*/ 0 h 2251543"/>
              <a:gd name="connsiteX2" fmla="*/ 3949969 w 3960193"/>
              <a:gd name="connsiteY2" fmla="*/ 68994 h 2251543"/>
              <a:gd name="connsiteX3" fmla="*/ 3960193 w 3960193"/>
              <a:gd name="connsiteY3" fmla="*/ 271447 h 2251543"/>
              <a:gd name="connsiteX4" fmla="*/ 1980096 w 3960193"/>
              <a:gd name="connsiteY4" fmla="*/ 2251543 h 2251543"/>
              <a:gd name="connsiteX5" fmla="*/ 0 w 3960193"/>
              <a:gd name="connsiteY5" fmla="*/ 271447 h 2251543"/>
              <a:gd name="connsiteX6" fmla="*/ 10224 w 3960193"/>
              <a:gd name="connsiteY6" fmla="*/ 68994 h 225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60193" h="2251543">
                <a:moveTo>
                  <a:pt x="20753" y="0"/>
                </a:moveTo>
                <a:lnTo>
                  <a:pt x="3939440" y="0"/>
                </a:lnTo>
                <a:lnTo>
                  <a:pt x="3949969" y="68994"/>
                </a:lnTo>
                <a:cubicBezTo>
                  <a:pt x="3956730" y="135559"/>
                  <a:pt x="3960193" y="203099"/>
                  <a:pt x="3960193" y="271447"/>
                </a:cubicBezTo>
                <a:cubicBezTo>
                  <a:pt x="3960193" y="1365024"/>
                  <a:pt x="3073674" y="2251543"/>
                  <a:pt x="1980096" y="2251543"/>
                </a:cubicBezTo>
                <a:cubicBezTo>
                  <a:pt x="886519" y="2251543"/>
                  <a:pt x="0" y="1365024"/>
                  <a:pt x="0" y="271447"/>
                </a:cubicBezTo>
                <a:cubicBezTo>
                  <a:pt x="0" y="203099"/>
                  <a:pt x="3463" y="135559"/>
                  <a:pt x="10224" y="68994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Freeform 68">
            <a:extLst>
              <a:ext uri="{FF2B5EF4-FFF2-40B4-BE49-F238E27FC236}">
                <a16:creationId xmlns:a16="http://schemas.microsoft.com/office/drawing/2014/main" id="{32BA8EA8-C1B6-4309-B674-F9F399B962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912701"/>
            <a:ext cx="4942589" cy="3945299"/>
          </a:xfrm>
          <a:custGeom>
            <a:avLst/>
            <a:gdLst>
              <a:gd name="connsiteX0" fmla="*/ 2223943 w 4942589"/>
              <a:gd name="connsiteY0" fmla="*/ 0 h 3945299"/>
              <a:gd name="connsiteX1" fmla="*/ 4942589 w 4942589"/>
              <a:gd name="connsiteY1" fmla="*/ 2718646 h 3945299"/>
              <a:gd name="connsiteX2" fmla="*/ 4728945 w 4942589"/>
              <a:gd name="connsiteY2" fmla="*/ 3776866 h 3945299"/>
              <a:gd name="connsiteX3" fmla="*/ 4647806 w 4942589"/>
              <a:gd name="connsiteY3" fmla="*/ 3945299 h 3945299"/>
              <a:gd name="connsiteX4" fmla="*/ 0 w 4942589"/>
              <a:gd name="connsiteY4" fmla="*/ 3945299 h 3945299"/>
              <a:gd name="connsiteX5" fmla="*/ 0 w 4942589"/>
              <a:gd name="connsiteY5" fmla="*/ 1157971 h 3945299"/>
              <a:gd name="connsiteX6" fmla="*/ 126104 w 4942589"/>
              <a:gd name="connsiteY6" fmla="*/ 989335 h 3945299"/>
              <a:gd name="connsiteX7" fmla="*/ 2223943 w 4942589"/>
              <a:gd name="connsiteY7" fmla="*/ 0 h 3945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42589" h="3945299">
                <a:moveTo>
                  <a:pt x="2223943" y="0"/>
                </a:moveTo>
                <a:cubicBezTo>
                  <a:pt x="3725410" y="0"/>
                  <a:pt x="4942589" y="1217179"/>
                  <a:pt x="4942589" y="2718646"/>
                </a:cubicBezTo>
                <a:cubicBezTo>
                  <a:pt x="4942589" y="3094013"/>
                  <a:pt x="4866516" y="3451612"/>
                  <a:pt x="4728945" y="3776866"/>
                </a:cubicBezTo>
                <a:lnTo>
                  <a:pt x="4647806" y="3945299"/>
                </a:lnTo>
                <a:lnTo>
                  <a:pt x="0" y="3945299"/>
                </a:lnTo>
                <a:lnTo>
                  <a:pt x="0" y="1157971"/>
                </a:lnTo>
                <a:lnTo>
                  <a:pt x="126104" y="989335"/>
                </a:lnTo>
                <a:cubicBezTo>
                  <a:pt x="624744" y="385123"/>
                  <a:pt x="1379368" y="0"/>
                  <a:pt x="2223943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F0BF0DD-96D2-46FD-AD82-F55DFCB2E1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51" y="3417001"/>
            <a:ext cx="3291691" cy="329169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B118F9-CA54-4CCF-BF71-E0FF1AC0FB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531" y="1454486"/>
            <a:ext cx="6039179" cy="3945299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i="1" dirty="0">
                <a:solidFill>
                  <a:srgbClr val="000000"/>
                </a:solidFill>
              </a:rPr>
              <a:t>A </a:t>
            </a:r>
            <a:r>
              <a:rPr lang="en-GB" b="1" i="1" u="sng" dirty="0">
                <a:solidFill>
                  <a:srgbClr val="0070C0"/>
                </a:solidFill>
              </a:rPr>
              <a:t>hazard</a:t>
            </a:r>
            <a:r>
              <a:rPr lang="en-GB" i="1" dirty="0">
                <a:solidFill>
                  <a:srgbClr val="000000"/>
                </a:solidFill>
              </a:rPr>
              <a:t> is anything that may cause harm </a:t>
            </a:r>
            <a:r>
              <a:rPr lang="en-GB" dirty="0">
                <a:solidFill>
                  <a:srgbClr val="000000"/>
                </a:solidFill>
              </a:rPr>
              <a:t>– </a:t>
            </a:r>
            <a:r>
              <a:rPr lang="en-GB" sz="2400" dirty="0">
                <a:solidFill>
                  <a:srgbClr val="000000"/>
                </a:solidFill>
              </a:rPr>
              <a:t>e.g. chemicals, electricity, working from ladders, lifting, use of tools. </a:t>
            </a:r>
          </a:p>
          <a:p>
            <a:pPr marL="0" indent="0">
              <a:buNone/>
            </a:pPr>
            <a:r>
              <a:rPr lang="en-GB" dirty="0">
                <a:solidFill>
                  <a:srgbClr val="000000"/>
                </a:solidFill>
              </a:rPr>
              <a:t>              </a:t>
            </a:r>
            <a:r>
              <a:rPr lang="en-GB" b="1" dirty="0">
                <a:solidFill>
                  <a:srgbClr val="FF0000"/>
                </a:solidFill>
              </a:rPr>
              <a:t>HSE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b="1" dirty="0">
                <a:solidFill>
                  <a:srgbClr val="FF0000"/>
                </a:solidFill>
              </a:rPr>
              <a:t>Definition of Risk</a:t>
            </a:r>
          </a:p>
          <a:p>
            <a:pPr marL="0" indent="0">
              <a:buNone/>
            </a:pPr>
            <a:r>
              <a:rPr lang="en-GB" dirty="0">
                <a:solidFill>
                  <a:srgbClr val="000000"/>
                </a:solidFill>
              </a:rPr>
              <a:t>“</a:t>
            </a:r>
            <a:r>
              <a:rPr lang="en-GB" b="1" i="1" dirty="0">
                <a:solidFill>
                  <a:srgbClr val="0070C0"/>
                </a:solidFill>
              </a:rPr>
              <a:t>RISK</a:t>
            </a:r>
            <a:r>
              <a:rPr lang="en-GB" i="1" dirty="0">
                <a:solidFill>
                  <a:srgbClr val="000000"/>
                </a:solidFill>
              </a:rPr>
              <a:t> is the chance, high or low, that somebody could be harmed by these and other hazards, </a:t>
            </a:r>
            <a:r>
              <a:rPr lang="en-GB" b="1" i="1" u="sng" dirty="0">
                <a:solidFill>
                  <a:srgbClr val="000000"/>
                </a:solidFill>
              </a:rPr>
              <a:t>together with</a:t>
            </a:r>
            <a:r>
              <a:rPr lang="en-GB" b="1" i="1" dirty="0">
                <a:solidFill>
                  <a:srgbClr val="000000"/>
                </a:solidFill>
              </a:rPr>
              <a:t> </a:t>
            </a:r>
            <a:r>
              <a:rPr lang="en-GB" i="1" dirty="0">
                <a:solidFill>
                  <a:srgbClr val="000000"/>
                </a:solidFill>
              </a:rPr>
              <a:t>an indication of how serious the harm could be</a:t>
            </a:r>
            <a:r>
              <a:rPr lang="en-GB" dirty="0">
                <a:solidFill>
                  <a:srgbClr val="000000"/>
                </a:solidFill>
              </a:rPr>
              <a:t>.”</a:t>
            </a:r>
            <a:endParaRPr lang="en-GB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0000"/>
                </a:solidFill>
              </a:rPr>
              <a:t>A double-sided coin =&gt; </a:t>
            </a:r>
          </a:p>
          <a:p>
            <a:pPr marL="0" indent="0">
              <a:buNone/>
            </a:pPr>
            <a:r>
              <a:rPr lang="en-GB" b="1" dirty="0">
                <a:solidFill>
                  <a:srgbClr val="000000"/>
                </a:solidFill>
              </a:rPr>
              <a:t>Probability of harm occurring + Magnitude of the consequences of the harm</a:t>
            </a:r>
          </a:p>
          <a:p>
            <a:pPr marL="0" indent="0">
              <a:buNone/>
            </a:pPr>
            <a:r>
              <a:rPr lang="en-GB" dirty="0">
                <a:solidFill>
                  <a:srgbClr val="000000"/>
                </a:solidFill>
              </a:rPr>
              <a:t>The two elements are inseparable.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79C40C-48ED-4876-91C9-3C667B9947DA}"/>
              </a:ext>
            </a:extLst>
          </p:cNvPr>
          <p:cNvSpPr txBox="1"/>
          <p:nvPr/>
        </p:nvSpPr>
        <p:spPr>
          <a:xfrm>
            <a:off x="2380685" y="572122"/>
            <a:ext cx="26473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C00000"/>
                </a:solidFill>
                <a:latin typeface="Perpetua" panose="02020502060401020303" pitchFamily="18" charset="0"/>
              </a:rPr>
              <a:t>HSE DEFINITIONS</a:t>
            </a:r>
          </a:p>
        </p:txBody>
      </p:sp>
    </p:spTree>
    <p:extLst>
      <p:ext uri="{BB962C8B-B14F-4D97-AF65-F5344CB8AC3E}">
        <p14:creationId xmlns:p14="http://schemas.microsoft.com/office/powerpoint/2010/main" val="209258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9E601-429A-49F9-A47A-E403D6C42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34975"/>
          </a:xfrm>
        </p:spPr>
        <p:txBody>
          <a:bodyPr>
            <a:normAutofit fontScale="90000"/>
          </a:bodyPr>
          <a:lstStyle/>
          <a:p>
            <a:r>
              <a:rPr lang="en-GB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9B8594-1144-4377-960F-76749395D4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2975" y="577049"/>
            <a:ext cx="10515600" cy="5597533"/>
          </a:xfrm>
        </p:spPr>
        <p:txBody>
          <a:bodyPr/>
          <a:lstStyle/>
          <a:p>
            <a:r>
              <a:rPr lang="en-GB" sz="4000" dirty="0"/>
              <a:t>The </a:t>
            </a:r>
            <a:r>
              <a:rPr lang="en-GB" sz="4000" b="1" dirty="0">
                <a:solidFill>
                  <a:srgbClr val="D41602"/>
                </a:solidFill>
              </a:rPr>
              <a:t>HSE definition </a:t>
            </a:r>
            <a:r>
              <a:rPr lang="en-GB" sz="4000" dirty="0"/>
              <a:t>of </a:t>
            </a:r>
            <a:r>
              <a:rPr lang="en-GB" sz="4000" b="1" dirty="0">
                <a:solidFill>
                  <a:schemeClr val="accent1"/>
                </a:solidFill>
              </a:rPr>
              <a:t>risk</a:t>
            </a:r>
            <a:r>
              <a:rPr lang="en-GB" sz="4000" dirty="0"/>
              <a:t> is shared by many other organisations, such as: 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59D7CB-DE15-43C8-BFD9-227BCCE0D4F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144645" y="2876551"/>
            <a:ext cx="3657599" cy="1592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E887952-1948-46F6-9FCB-B4065ECC1F4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33425" y="2152650"/>
            <a:ext cx="2950211" cy="30480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08468A-0878-408F-A87F-3B9552CFE82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013066" y="2414587"/>
            <a:ext cx="3657598" cy="2366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65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5938B0-7449-490B-AD1E-7CF2BEBC2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63550"/>
          </a:xfrm>
        </p:spPr>
        <p:txBody>
          <a:bodyPr>
            <a:normAutofit fontScale="90000"/>
          </a:bodyPr>
          <a:lstStyle/>
          <a:p>
            <a:r>
              <a:rPr lang="en-GB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CF80B1-2249-47B6-93E5-1518AAF905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549" y="480955"/>
            <a:ext cx="11220450" cy="609739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12800" dirty="0"/>
              <a:t>The </a:t>
            </a:r>
            <a:r>
              <a:rPr lang="en-GB" sz="12800" b="1" dirty="0"/>
              <a:t>HSE definition </a:t>
            </a:r>
            <a:r>
              <a:rPr lang="en-GB" sz="12800" dirty="0"/>
              <a:t>of ‘</a:t>
            </a:r>
            <a:r>
              <a:rPr lang="en-GB" sz="12800" b="1" dirty="0">
                <a:solidFill>
                  <a:schemeClr val="accent1"/>
                </a:solidFill>
              </a:rPr>
              <a:t>risk</a:t>
            </a:r>
            <a:r>
              <a:rPr lang="en-GB" sz="12800" dirty="0"/>
              <a:t>’</a:t>
            </a:r>
            <a:r>
              <a:rPr lang="en-GB" sz="12800" b="1" dirty="0"/>
              <a:t> </a:t>
            </a:r>
            <a:r>
              <a:rPr lang="en-GB" sz="12800" dirty="0"/>
              <a:t>as applies to the work environment, </a:t>
            </a:r>
          </a:p>
          <a:p>
            <a:pPr marL="0" lvl="0" indent="0">
              <a:buNone/>
            </a:pPr>
            <a:r>
              <a:rPr lang="en-GB" sz="12800" b="1" dirty="0">
                <a:solidFill>
                  <a:srgbClr val="FF0000"/>
                </a:solidFill>
              </a:rPr>
              <a:t>also applies to the wider environment  </a:t>
            </a:r>
          </a:p>
          <a:p>
            <a:pPr marL="0" lvl="0" indent="0" algn="ctr">
              <a:buNone/>
            </a:pPr>
            <a:r>
              <a:rPr lang="en-GB" sz="9600" dirty="0">
                <a:solidFill>
                  <a:prstClr val="black"/>
                </a:solidFill>
              </a:rPr>
              <a:t>e.g. contaminated land assessment, ground abnormals</a:t>
            </a:r>
          </a:p>
          <a:p>
            <a:pPr marL="0" indent="0">
              <a:buNone/>
            </a:pPr>
            <a:endParaRPr lang="en-GB" sz="12800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endParaRPr lang="en-GB" sz="32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endParaRPr lang="en-GB" sz="32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endParaRPr lang="en-GB" sz="32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endParaRPr lang="en-GB" sz="32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endParaRPr lang="en-GB" sz="32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endParaRPr lang="en-GB" sz="32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endParaRPr lang="en-GB" sz="32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en-GB" sz="33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en-GB" sz="33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en-GB" sz="3300" dirty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endParaRPr lang="en-GB" sz="3200" dirty="0">
              <a:solidFill>
                <a:prstClr val="black"/>
              </a:solidFill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endParaRPr lang="en-GB" sz="45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GB" sz="8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</a:t>
            </a:r>
            <a:r>
              <a:rPr lang="en-GB" sz="11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Guidelines for Environmental Risk Assessment and Management</a:t>
            </a:r>
            <a:endParaRPr lang="en-GB" sz="11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  <a:tabLst>
                <a:tab pos="2190750" algn="l"/>
              </a:tabLst>
            </a:pPr>
            <a:r>
              <a:rPr lang="en-GB" sz="11200" b="1" dirty="0">
                <a:solidFill>
                  <a:srgbClr val="538135"/>
                </a:solidFill>
                <a:latin typeface="FrutigerLT-Ligh1"/>
                <a:ea typeface="Calibri" panose="020F0502020204030204" pitchFamily="34" charset="0"/>
                <a:cs typeface="FrutigerLT-Ligh1"/>
              </a:rPr>
              <a:t>       </a:t>
            </a:r>
            <a:r>
              <a:rPr lang="en-GB" sz="12800" b="1" dirty="0">
                <a:solidFill>
                  <a:srgbClr val="538135"/>
                </a:solidFill>
                <a:latin typeface="FrutigerLT-Ligh1"/>
                <a:ea typeface="Calibri" panose="020F0502020204030204" pitchFamily="34" charset="0"/>
                <a:cs typeface="FrutigerLT-Ligh1"/>
              </a:rPr>
              <a:t>Green Leaves III</a:t>
            </a:r>
            <a:endParaRPr lang="en-GB" sz="1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6461D0-D2AB-4B0A-AEB4-8FED2045FC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7051" y="2198174"/>
            <a:ext cx="5548663" cy="310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67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B34AD-AE17-47ED-9D00-8276F11D0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786" y="290462"/>
            <a:ext cx="8780016" cy="45719"/>
          </a:xfrm>
        </p:spPr>
        <p:txBody>
          <a:bodyPr>
            <a:normAutofit fontScale="90000"/>
          </a:bodyPr>
          <a:lstStyle/>
          <a:p>
            <a:br>
              <a:rPr lang="en-GB" dirty="0"/>
            </a:br>
            <a:r>
              <a:rPr lang="en-GB" sz="3600" b="1" dirty="0">
                <a:solidFill>
                  <a:srgbClr val="0070C0"/>
                </a:solidFill>
              </a:rPr>
              <a:t>WARNING!  There is another definition of ‘</a:t>
            </a:r>
            <a:r>
              <a:rPr lang="en-GB" sz="3600" b="1" dirty="0"/>
              <a:t>risk</a:t>
            </a:r>
            <a:r>
              <a:rPr lang="en-GB" sz="3600" b="1" dirty="0">
                <a:solidFill>
                  <a:srgbClr val="0070C0"/>
                </a:solidFill>
              </a:rPr>
              <a:t>’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0EC593-0DE6-4F3B-9B03-C5FF714BFA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007" y="861135"/>
            <a:ext cx="8939716" cy="5547213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400" dirty="0"/>
              <a:t>The definition of ‘</a:t>
            </a:r>
            <a:r>
              <a:rPr lang="en-GB" sz="2400" b="1" dirty="0"/>
              <a:t>risk</a:t>
            </a:r>
            <a:r>
              <a:rPr lang="en-GB" sz="2400" dirty="0"/>
              <a:t>’ in medicine, commerce (economics, insurance, business and management, finance, financial auditing) and security – and the Oxford Dictionary – is different to that of the HSE (and Defra </a:t>
            </a:r>
            <a:r>
              <a:rPr lang="en-GB" sz="2400" i="1" dirty="0"/>
              <a:t>et al</a:t>
            </a:r>
            <a:r>
              <a:rPr lang="en-GB" sz="2400" dirty="0"/>
              <a:t>).  </a:t>
            </a:r>
          </a:p>
          <a:p>
            <a:r>
              <a:rPr lang="en-GB" sz="2400" dirty="0"/>
              <a:t>It is merely the chance of harm being caused.  </a:t>
            </a:r>
          </a:p>
          <a:p>
            <a:r>
              <a:rPr lang="en-GB" sz="2400" dirty="0"/>
              <a:t>The magnitude of the consequences are </a:t>
            </a:r>
            <a:r>
              <a:rPr lang="en-GB" sz="2400" b="1" dirty="0"/>
              <a:t>NOT </a:t>
            </a:r>
            <a:r>
              <a:rPr lang="en-GB" sz="2400" dirty="0"/>
              <a:t>considered.</a:t>
            </a:r>
          </a:p>
          <a:p>
            <a:pPr marL="0" indent="0">
              <a:buNone/>
            </a:pPr>
            <a:r>
              <a:rPr lang="en-GB" sz="2400" dirty="0"/>
              <a:t>– i.e. </a:t>
            </a:r>
            <a:r>
              <a:rPr lang="en-GB" sz="2400" b="1" dirty="0"/>
              <a:t>risk</a:t>
            </a:r>
            <a:r>
              <a:rPr lang="en-GB" sz="2400" dirty="0"/>
              <a:t> =&gt; just the </a:t>
            </a:r>
            <a:r>
              <a:rPr lang="en-GB" sz="2400" b="1" dirty="0"/>
              <a:t>probability of harm occurring</a:t>
            </a:r>
          </a:p>
          <a:p>
            <a:pPr marL="0" indent="0">
              <a:buNone/>
            </a:pPr>
            <a:endParaRPr lang="en-GB" sz="800" b="1" dirty="0"/>
          </a:p>
          <a:p>
            <a:pPr marL="0" indent="0">
              <a:buNone/>
            </a:pPr>
            <a:r>
              <a:rPr lang="en-GB" sz="3200" b="1" dirty="0"/>
              <a:t>TAKE HEED:</a:t>
            </a:r>
          </a:p>
          <a:p>
            <a:pPr marL="0" indent="0">
              <a:buNone/>
            </a:pPr>
            <a:r>
              <a:rPr lang="en-GB" sz="2500" b="1" dirty="0">
                <a:solidFill>
                  <a:srgbClr val="FF0000"/>
                </a:solidFill>
              </a:rPr>
              <a:t>ln the workplace - </a:t>
            </a:r>
            <a:r>
              <a:rPr lang="en-GB" sz="2500" dirty="0"/>
              <a:t>and the </a:t>
            </a:r>
            <a:r>
              <a:rPr lang="en-GB" sz="2500" b="1" dirty="0">
                <a:solidFill>
                  <a:srgbClr val="FF0000"/>
                </a:solidFill>
              </a:rPr>
              <a:t>environment</a:t>
            </a:r>
            <a:r>
              <a:rPr lang="en-GB" sz="2500" dirty="0"/>
              <a:t> (e.g. geotechnics, engineering geology, geoscience, geo-environmental) – the </a:t>
            </a:r>
            <a:r>
              <a:rPr lang="en-GB" sz="2500" b="1" dirty="0">
                <a:solidFill>
                  <a:srgbClr val="FF0000"/>
                </a:solidFill>
              </a:rPr>
              <a:t>HSE definition of </a:t>
            </a:r>
            <a:r>
              <a:rPr lang="en-GB" sz="2500" b="1" dirty="0">
                <a:solidFill>
                  <a:srgbClr val="0070C0"/>
                </a:solidFill>
              </a:rPr>
              <a:t>‘</a:t>
            </a:r>
            <a:r>
              <a:rPr lang="en-GB" sz="2500" b="1" dirty="0">
                <a:solidFill>
                  <a:schemeClr val="accent1"/>
                </a:solidFill>
              </a:rPr>
              <a:t>risk</a:t>
            </a:r>
            <a:r>
              <a:rPr lang="en-GB" sz="2500" b="1" dirty="0">
                <a:solidFill>
                  <a:srgbClr val="0070C0"/>
                </a:solidFill>
              </a:rPr>
              <a:t>’</a:t>
            </a:r>
            <a:r>
              <a:rPr lang="en-GB" sz="2500" b="1" dirty="0"/>
              <a:t> </a:t>
            </a:r>
            <a:r>
              <a:rPr lang="en-GB" sz="2500" b="1" dirty="0">
                <a:solidFill>
                  <a:srgbClr val="FF0000"/>
                </a:solidFill>
              </a:rPr>
              <a:t>applies</a:t>
            </a:r>
            <a:r>
              <a:rPr lang="en-GB" sz="2500" dirty="0"/>
              <a:t>:</a:t>
            </a:r>
          </a:p>
          <a:p>
            <a:pPr marL="0" indent="0" algn="ctr">
              <a:buNone/>
            </a:pPr>
            <a:r>
              <a:rPr lang="en-GB" sz="2100" b="1" dirty="0"/>
              <a:t>Probability of harm occurring + Magnitude of the consequences of the harm</a:t>
            </a: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88880" y="0"/>
            <a:ext cx="210312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Oval 11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15400" y="2358913"/>
            <a:ext cx="2140172" cy="214017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50F66D-6428-4A53-BED5-5CD5F90D46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6232" y="2709745"/>
            <a:ext cx="1438507" cy="1438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81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ealth, safety and environment test for managers and professionals (GT200/19)">
            <a:extLst>
              <a:ext uri="{FF2B5EF4-FFF2-40B4-BE49-F238E27FC236}">
                <a16:creationId xmlns:a16="http://schemas.microsoft.com/office/drawing/2014/main" id="{8FB237EB-40D5-42B4-9777-B6C3DE2BD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000" y="2139196"/>
            <a:ext cx="4345858" cy="4345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8BDD6F8C-2321-4782-B99B-615CE02309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354" y="332454"/>
            <a:ext cx="1552575" cy="1543049"/>
          </a:xfrm>
          <a:prstGeom prst="rect">
            <a:avLst/>
          </a:prstGeom>
        </p:spPr>
      </p:pic>
      <p:pic>
        <p:nvPicPr>
          <p:cNvPr id="1028" name="Picture 4" descr="Health, safety and environment test for operatives and specialists (GT100/19)">
            <a:extLst>
              <a:ext uri="{FF2B5EF4-FFF2-40B4-BE49-F238E27FC236}">
                <a16:creationId xmlns:a16="http://schemas.microsoft.com/office/drawing/2014/main" id="{2ABAE56A-69B4-4A04-B956-9BF73DD03D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207" y="2139197"/>
            <a:ext cx="4345857" cy="4345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57BA137-4EAC-448C-9FB2-3EC1BE778C08}"/>
              </a:ext>
            </a:extLst>
          </p:cNvPr>
          <p:cNvSpPr txBox="1"/>
          <p:nvPr/>
        </p:nvSpPr>
        <p:spPr>
          <a:xfrm>
            <a:off x="2172929" y="390520"/>
            <a:ext cx="21958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b="1" i="0" dirty="0">
                <a:solidFill>
                  <a:srgbClr val="282828"/>
                </a:solidFill>
                <a:effectLst/>
                <a:latin typeface="source_sans_prolight"/>
              </a:rPr>
              <a:t>Construction Skills </a:t>
            </a:r>
          </a:p>
          <a:p>
            <a:pPr algn="l"/>
            <a:r>
              <a:rPr lang="en-GB" b="1" i="0" dirty="0">
                <a:solidFill>
                  <a:srgbClr val="282828"/>
                </a:solidFill>
                <a:effectLst/>
                <a:latin typeface="source_sans_prolight"/>
              </a:rPr>
              <a:t>Certification Scheme</a:t>
            </a:r>
          </a:p>
        </p:txBody>
      </p:sp>
      <p:pic>
        <p:nvPicPr>
          <p:cNvPr id="1030" name="Picture 6" descr="CITB">
            <a:extLst>
              <a:ext uri="{FF2B5EF4-FFF2-40B4-BE49-F238E27FC236}">
                <a16:creationId xmlns:a16="http://schemas.microsoft.com/office/drawing/2014/main" id="{47DFA039-4B00-413B-806B-11455686DB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983" y="1100117"/>
            <a:ext cx="128587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5162EDF-49C5-43F2-B6EE-8D4E96ED8ECA}"/>
              </a:ext>
            </a:extLst>
          </p:cNvPr>
          <p:cNvSpPr txBox="1"/>
          <p:nvPr/>
        </p:nvSpPr>
        <p:spPr>
          <a:xfrm>
            <a:off x="7204277" y="1135597"/>
            <a:ext cx="40434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Construction Industry Training Board</a:t>
            </a:r>
            <a:endParaRPr lang="en-GB" dirty="0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80510A9-7C7F-47C2-BE67-1FDDCDF73F1C}"/>
              </a:ext>
            </a:extLst>
          </p:cNvPr>
          <p:cNvSpPr/>
          <p:nvPr/>
        </p:nvSpPr>
        <p:spPr>
          <a:xfrm rot="1494160">
            <a:off x="2492570" y="1070389"/>
            <a:ext cx="1409807" cy="809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B42167-0CEC-4E77-9554-CCB46272A1C8}"/>
              </a:ext>
            </a:extLst>
          </p:cNvPr>
          <p:cNvSpPr txBox="1"/>
          <p:nvPr/>
        </p:nvSpPr>
        <p:spPr>
          <a:xfrm>
            <a:off x="2667930" y="1913552"/>
            <a:ext cx="2153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/>
              <a:t>study materials to prepare </a:t>
            </a:r>
          </a:p>
          <a:p>
            <a:pPr algn="ctr"/>
            <a:r>
              <a:rPr lang="en-GB" sz="1400" dirty="0"/>
              <a:t>for the CSCS test</a:t>
            </a:r>
          </a:p>
        </p:txBody>
      </p:sp>
    </p:spTree>
    <p:extLst>
      <p:ext uri="{BB962C8B-B14F-4D97-AF65-F5344CB8AC3E}">
        <p14:creationId xmlns:p14="http://schemas.microsoft.com/office/powerpoint/2010/main" val="4063077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 animBg="1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3C7FFBD3-A39F-448E-B25A-C3CA160E79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544" y="441927"/>
            <a:ext cx="5854700" cy="384946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CA09B2-3756-421A-855C-5D8C39598B9A}"/>
              </a:ext>
            </a:extLst>
          </p:cNvPr>
          <p:cNvSpPr txBox="1"/>
          <p:nvPr/>
        </p:nvSpPr>
        <p:spPr>
          <a:xfrm>
            <a:off x="239697" y="4500244"/>
            <a:ext cx="996074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70C0"/>
                </a:solidFill>
              </a:rPr>
              <a:t>The answer (definition of </a:t>
            </a:r>
            <a:r>
              <a:rPr lang="en-GB" sz="2800" dirty="0"/>
              <a:t>‘</a:t>
            </a:r>
            <a:r>
              <a:rPr lang="en-GB" sz="2800" b="1" dirty="0"/>
              <a:t>risk’</a:t>
            </a:r>
            <a:r>
              <a:rPr lang="en-GB" sz="2800" b="1" dirty="0">
                <a:solidFill>
                  <a:srgbClr val="0070C0"/>
                </a:solidFill>
              </a:rPr>
              <a:t> in the </a:t>
            </a:r>
            <a:r>
              <a:rPr lang="en-GB" sz="2800" b="1" dirty="0"/>
              <a:t>workplace</a:t>
            </a:r>
            <a:r>
              <a:rPr lang="en-GB" sz="2800" b="1" dirty="0">
                <a:solidFill>
                  <a:srgbClr val="0070C0"/>
                </a:solidFill>
              </a:rPr>
              <a:t>) is OUT OF SYNC with that of the HSE – despite the HSE being a consultee to the </a:t>
            </a:r>
            <a:r>
              <a:rPr lang="en-GB" sz="2800" b="1" dirty="0" err="1">
                <a:solidFill>
                  <a:srgbClr val="0070C0"/>
                </a:solidFill>
              </a:rPr>
              <a:t>CITB</a:t>
            </a:r>
            <a:r>
              <a:rPr lang="en-GB" sz="2800" b="1" dirty="0">
                <a:solidFill>
                  <a:srgbClr val="0070C0"/>
                </a:solidFill>
              </a:rPr>
              <a:t>. </a:t>
            </a:r>
          </a:p>
          <a:p>
            <a:pPr algn="r"/>
            <a:r>
              <a:rPr lang="en-GB" sz="4000" b="1" dirty="0">
                <a:solidFill>
                  <a:srgbClr val="FF0000"/>
                </a:solidFill>
              </a:rPr>
              <a:t>It is palpably INCORRECT!</a:t>
            </a:r>
            <a:r>
              <a:rPr lang="en-GB" sz="4400" b="1" dirty="0">
                <a:solidFill>
                  <a:srgbClr val="FF0000"/>
                </a:solidFill>
              </a:rPr>
              <a:t>!</a:t>
            </a:r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CB4DD0CF-D38C-4CD4-A7E0-2A5BAAFBF4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565" y="614620"/>
            <a:ext cx="3630524" cy="3676772"/>
          </a:xfrm>
          <a:prstGeom prst="rect">
            <a:avLst/>
          </a:prstGeom>
        </p:spPr>
      </p:pic>
      <p:pic>
        <p:nvPicPr>
          <p:cNvPr id="1026" name="Picture 2" descr="dunce cap clipart - Clip Art Library">
            <a:extLst>
              <a:ext uri="{FF2B5EF4-FFF2-40B4-BE49-F238E27FC236}">
                <a16:creationId xmlns:a16="http://schemas.microsoft.com/office/drawing/2014/main" id="{05C5D745-4814-43A3-A2C2-F148F07E7C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0746" y="4329818"/>
            <a:ext cx="1689917" cy="2294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14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6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636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8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Freeform: Shape 10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2E19F0A-1733-4192-915C-017426ACDB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3488" y="1176793"/>
            <a:ext cx="4527932" cy="454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58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9D958F-0C16-4A86-8AE2-0AE97A88CAB2}"/>
              </a:ext>
            </a:extLst>
          </p:cNvPr>
          <p:cNvSpPr txBox="1"/>
          <p:nvPr/>
        </p:nvSpPr>
        <p:spPr>
          <a:xfrm>
            <a:off x="1600941" y="211810"/>
            <a:ext cx="872675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PROFESSIONAL --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wuz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zat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 then??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C5C158-DB61-4F83-849A-498C7E1B23A4}"/>
              </a:ext>
            </a:extLst>
          </p:cNvPr>
          <p:cNvSpPr txBox="1"/>
          <p:nvPr/>
        </p:nvSpPr>
        <p:spPr>
          <a:xfrm>
            <a:off x="473478" y="1065321"/>
            <a:ext cx="10981677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So’s were are all on the same song sheet, a 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Professional person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a member of a group who, </a:t>
            </a:r>
            <a:r>
              <a:rPr kumimoji="0" lang="en-GB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 alia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belongs to a learned institution that 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validates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its members’ vocational abilities and 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competence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is accepted as possessing special knowledge and skills at a high level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applies this knowledge and exercises these skills within a 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framework of law, regulation, technical standards, management,</a:t>
            </a:r>
            <a:r>
              <a:rPr kumimoji="0" lang="en-GB" sz="24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budgetary constraints, and 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best practice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all for 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beneficial effect </a:t>
            </a:r>
            <a:endParaRPr lang="en-GB" sz="2400" b="1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en-GB" sz="2800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AND</a:t>
            </a:r>
            <a:r>
              <a:rPr lang="en-GB" sz="2400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…… 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2400" b="1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2400" b="1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strictly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adheres to high 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Health &amp; Safety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standards and the 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Codes of Conduct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of that institution 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Note: these two aspects</a:t>
            </a:r>
            <a:r>
              <a:rPr kumimoji="0" lang="en-GB" sz="20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are infused throughout the Chartership Criteria</a:t>
            </a:r>
            <a:r>
              <a:rPr kumimoji="0" lang="en-GB" sz="200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)</a:t>
            </a:r>
            <a:endParaRPr kumimoji="0" lang="en-GB" sz="20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7" name="Picture 6" descr="A picture containing music, drum&#10;&#10;Description automatically generated">
            <a:extLst>
              <a:ext uri="{FF2B5EF4-FFF2-40B4-BE49-F238E27FC236}">
                <a16:creationId xmlns:a16="http://schemas.microsoft.com/office/drawing/2014/main" id="{0D2FBD3E-02CB-48BC-836F-3C0EE4E552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115" y="4126661"/>
            <a:ext cx="1808367" cy="1061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50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7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3" name="Straight Connector 9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4" name="Rectangle 11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822789-409A-423C-BC98-704D51E603C7}"/>
              </a:ext>
            </a:extLst>
          </p:cNvPr>
          <p:cNvSpPr txBox="1"/>
          <p:nvPr/>
        </p:nvSpPr>
        <p:spPr>
          <a:xfrm>
            <a:off x="5289754" y="639097"/>
            <a:ext cx="6253317" cy="36860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9600" spc="-5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How is it achieved?</a:t>
            </a:r>
          </a:p>
        </p:txBody>
      </p:sp>
      <p:pic>
        <p:nvPicPr>
          <p:cNvPr id="35" name="Picture 3">
            <a:extLst>
              <a:ext uri="{FF2B5EF4-FFF2-40B4-BE49-F238E27FC236}">
                <a16:creationId xmlns:a16="http://schemas.microsoft.com/office/drawing/2014/main" id="{7BFF0FBE-A13F-4CC6-852E-AAF9BC5B6E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749" r="20559"/>
          <a:stretch/>
        </p:blipFill>
        <p:spPr>
          <a:xfrm>
            <a:off x="-1" y="1"/>
            <a:ext cx="4635315" cy="6857999"/>
          </a:xfrm>
          <a:prstGeom prst="rect">
            <a:avLst/>
          </a:prstGeom>
        </p:spPr>
      </p:pic>
      <p:cxnSp>
        <p:nvCxnSpPr>
          <p:cNvPr id="36" name="Straight Connector 13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4659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6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3" name="Straight Connector 8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4" name="Rectangle 10">
            <a:extLst>
              <a:ext uri="{FF2B5EF4-FFF2-40B4-BE49-F238E27FC236}">
                <a16:creationId xmlns:a16="http://schemas.microsoft.com/office/drawing/2014/main" id="{B601567C-4815-45C4-A8C8-DEF236232A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0C93B2-07EE-4AC8-A84A-52D65C0507CB}"/>
              </a:ext>
            </a:extLst>
          </p:cNvPr>
          <p:cNvSpPr txBox="1"/>
          <p:nvPr/>
        </p:nvSpPr>
        <p:spPr>
          <a:xfrm>
            <a:off x="966333" y="372869"/>
            <a:ext cx="10490947" cy="571721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6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SIMPLES!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900" spc="-5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800" spc="-5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800" spc="-5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8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By demonstrating</a:t>
            </a:r>
            <a:r>
              <a:rPr lang="en-US" sz="3800" b="1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competence </a:t>
            </a:r>
            <a:r>
              <a:rPr lang="en-US" sz="38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with </a:t>
            </a:r>
            <a:r>
              <a:rPr lang="en-US" sz="3800" b="1" spc="-5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ALL</a:t>
            </a:r>
            <a:r>
              <a:rPr lang="en-US" sz="38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the </a:t>
            </a:r>
            <a:r>
              <a:rPr lang="en-US" sz="3800" b="1" spc="-5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7</a:t>
            </a:r>
            <a:r>
              <a:rPr lang="en-US" sz="38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Chartership Criteria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8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- </a:t>
            </a:r>
            <a:r>
              <a:rPr lang="en-US" sz="24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you don’t have to demonstrate Einsteinian brilliance!!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2400" spc="-5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			      - just </a:t>
            </a:r>
            <a:r>
              <a:rPr lang="en-US" sz="2400" i="1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competence</a:t>
            </a:r>
            <a:r>
              <a:rPr lang="en-US" sz="24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….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800" spc="-5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800" spc="-5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800" spc="-5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35" name="Straight Connector 12">
            <a:extLst>
              <a:ext uri="{FF2B5EF4-FFF2-40B4-BE49-F238E27FC236}">
                <a16:creationId xmlns:a16="http://schemas.microsoft.com/office/drawing/2014/main" id="{9D2BBCA2-F039-47DF-B36F-39D7E7CC0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31458" y="2265037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14">
            <a:extLst>
              <a:ext uri="{FF2B5EF4-FFF2-40B4-BE49-F238E27FC236}">
                <a16:creationId xmlns:a16="http://schemas.microsoft.com/office/drawing/2014/main" id="{B624C8D3-B9AD-4F4F-8554-4EAF3724DB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26" name="Picture 2" descr="phew relief | Now Don't Get Me Wrong">
            <a:extLst>
              <a:ext uri="{FF2B5EF4-FFF2-40B4-BE49-F238E27FC236}">
                <a16:creationId xmlns:a16="http://schemas.microsoft.com/office/drawing/2014/main" id="{2CDB43E8-1C58-4FAD-8F1D-6587CCA07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2123" y="4368262"/>
            <a:ext cx="3193630" cy="191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076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>
            <a:extLst>
              <a:ext uri="{FF2B5EF4-FFF2-40B4-BE49-F238E27FC236}">
                <a16:creationId xmlns:a16="http://schemas.microsoft.com/office/drawing/2014/main" id="{416A0E3C-60E6-4F39-BC55-5F7C224E1F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7" name="Straight Connector 9">
            <a:extLst>
              <a:ext uri="{FF2B5EF4-FFF2-40B4-BE49-F238E27FC236}">
                <a16:creationId xmlns:a16="http://schemas.microsoft.com/office/drawing/2014/main" id="{C5025DAC-8B93-4160-B017-3A274A5828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8" name="Rectangle 11">
            <a:extLst>
              <a:ext uri="{FF2B5EF4-FFF2-40B4-BE49-F238E27FC236}">
                <a16:creationId xmlns:a16="http://schemas.microsoft.com/office/drawing/2014/main" id="{67B74F2B-9534-4540-96B0-5C8E958B9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3">
            <a:extLst>
              <a:ext uri="{FF2B5EF4-FFF2-40B4-BE49-F238E27FC236}">
                <a16:creationId xmlns:a16="http://schemas.microsoft.com/office/drawing/2014/main" id="{6103AF9A-2792-46B6-9A99-65F3C93329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351" r="1" b="1"/>
          <a:stretch/>
        </p:blipFill>
        <p:spPr>
          <a:xfrm>
            <a:off x="20" y="10"/>
            <a:ext cx="4580077" cy="6400784"/>
          </a:xfrm>
          <a:prstGeom prst="rect">
            <a:avLst/>
          </a:prstGeom>
        </p:spPr>
      </p:pic>
      <p:cxnSp>
        <p:nvCxnSpPr>
          <p:cNvPr id="30" name="Straight Connector 13">
            <a:extLst>
              <a:ext uri="{FF2B5EF4-FFF2-40B4-BE49-F238E27FC236}">
                <a16:creationId xmlns:a16="http://schemas.microsoft.com/office/drawing/2014/main" id="{33BECB2B-2CFA-412C-880F-C4B6097493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42903" y="1917852"/>
            <a:ext cx="59436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1">
            <a:extLst>
              <a:ext uri="{FF2B5EF4-FFF2-40B4-BE49-F238E27FC236}">
                <a16:creationId xmlns:a16="http://schemas.microsoft.com/office/drawing/2014/main" id="{E93324EF-61A8-47EE-AB75-F84BA8FFA403}"/>
              </a:ext>
            </a:extLst>
          </p:cNvPr>
          <p:cNvSpPr txBox="1"/>
          <p:nvPr/>
        </p:nvSpPr>
        <p:spPr>
          <a:xfrm>
            <a:off x="5172074" y="461639"/>
            <a:ext cx="5983606" cy="5407453"/>
          </a:xfrm>
          <a:prstGeom prst="rect">
            <a:avLst/>
          </a:prstGeom>
        </p:spPr>
        <p:txBody>
          <a:bodyPr vert="horz" lIns="0" tIns="45720" rIns="0" bIns="45720" rtlCol="0">
            <a:normAutofit lnSpcReduction="10000"/>
          </a:bodyPr>
          <a:lstStyle/>
          <a:p>
            <a:pPr>
              <a:spcAft>
                <a:spcPts val="600"/>
              </a:spcAft>
              <a:buFont typeface="Calibri" panose="020F0502020204030204" pitchFamily="34" charset="0"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</a:rPr>
              <a:t>FIRSTLY</a:t>
            </a:r>
          </a:p>
          <a:p>
            <a:pPr>
              <a:spcAft>
                <a:spcPts val="600"/>
              </a:spcAft>
              <a:buFont typeface="Calibri" panose="020F0502020204030204" pitchFamily="34" charset="0"/>
            </a:pP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  <a:p>
            <a:pPr algn="just">
              <a:spcAft>
                <a:spcPts val="600"/>
              </a:spcAft>
              <a:buFont typeface="Calibri" panose="020F0502020204030204" pitchFamily="34" charset="0"/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It is </a:t>
            </a:r>
            <a:r>
              <a:rPr lang="en-US" sz="3200" b="1" dirty="0">
                <a:solidFill>
                  <a:srgbClr val="FF0000"/>
                </a:solidFill>
                <a:effectLst/>
              </a:rPr>
              <a:t>VITAL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to fully understand the requirements of </a:t>
            </a:r>
            <a:r>
              <a:rPr lang="en-US" sz="3200" b="1" dirty="0">
                <a:solidFill>
                  <a:srgbClr val="FF0000"/>
                </a:solidFill>
                <a:effectLst/>
              </a:rPr>
              <a:t>ALL 7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of the criteria and to satisfy each and every one </a:t>
            </a:r>
          </a:p>
          <a:p>
            <a:pPr>
              <a:spcAft>
                <a:spcPts val="600"/>
              </a:spcAft>
              <a:buFont typeface="Calibri" panose="020F0502020204030204" pitchFamily="34" charset="0"/>
            </a:pP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  <a:p>
            <a:pPr>
              <a:spcAft>
                <a:spcPts val="600"/>
              </a:spcAft>
              <a:buFont typeface="Calibri" panose="020F0502020204030204" pitchFamily="34" charset="0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- not just the first 2 (the techy stuff) and treating the remaining 5 as bubble gum and candy floss add-ons!</a:t>
            </a:r>
          </a:p>
        </p:txBody>
      </p:sp>
      <p:sp>
        <p:nvSpPr>
          <p:cNvPr id="32" name="Rectangle 15">
            <a:extLst>
              <a:ext uri="{FF2B5EF4-FFF2-40B4-BE49-F238E27FC236}">
                <a16:creationId xmlns:a16="http://schemas.microsoft.com/office/drawing/2014/main" id="{C1B60310-C5C3-46A0-A452-2A0B008434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6400800"/>
            <a:ext cx="12192000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2480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16A0E3C-60E6-4F39-BC55-5F7C224E1F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5025DAC-8B93-4160-B017-3A274A5828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13BCCAE5-A35B-4B66-A4A7-E23C34A40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987BDFB-DE64-4B56-B44F-45FAE19FA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895846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8E00B24-F50E-47F4-8DA7-838BEDB76317}"/>
              </a:ext>
            </a:extLst>
          </p:cNvPr>
          <p:cNvSpPr txBox="1"/>
          <p:nvPr/>
        </p:nvSpPr>
        <p:spPr>
          <a:xfrm>
            <a:off x="1067434" y="324788"/>
            <a:ext cx="7223504" cy="4545289"/>
          </a:xfrm>
          <a:prstGeom prst="rect">
            <a:avLst/>
          </a:prstGeom>
        </p:spPr>
        <p:txBody>
          <a:bodyPr vert="horz" lIns="0" tIns="45720" rIns="0" bIns="45720" rtlCol="0">
            <a:normAutofit fontScale="47500" lnSpcReduction="20000"/>
          </a:bodyPr>
          <a:lstStyle/>
          <a:p>
            <a:pPr marL="342900" lvl="0" indent="-342900">
              <a:spcAft>
                <a:spcPts val="600"/>
              </a:spcAft>
              <a:buFont typeface="Calibri" panose="020F0502020204030204" pitchFamily="34" charset="0"/>
              <a:buChar char=""/>
            </a:pPr>
            <a:endParaRPr lang="en-US" sz="6500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  <a:p>
            <a:pPr marL="342900" lvl="0" indent="-342900">
              <a:spcAft>
                <a:spcPts val="600"/>
              </a:spcAft>
              <a:buFont typeface="Calibri" panose="020F0502020204030204" pitchFamily="34" charset="0"/>
              <a:buChar char=""/>
            </a:pPr>
            <a:r>
              <a:rPr lang="en-US" sz="65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Satisfying the </a:t>
            </a:r>
            <a:r>
              <a:rPr lang="en-US" sz="6500" b="1" dirty="0">
                <a:solidFill>
                  <a:srgbClr val="FF0000"/>
                </a:solidFill>
                <a:effectLst/>
              </a:rPr>
              <a:t>7</a:t>
            </a:r>
            <a:r>
              <a:rPr lang="en-US" sz="65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chartership criteria is not just a ‘geo-sci’ technical exercise </a:t>
            </a:r>
          </a:p>
          <a:p>
            <a:pPr marL="342900" lvl="0" indent="-342900">
              <a:spcAft>
                <a:spcPts val="600"/>
              </a:spcAft>
              <a:buFont typeface="Calibri" panose="020F0502020204030204" pitchFamily="34" charset="0"/>
              <a:buChar char=""/>
            </a:pP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  <a:p>
            <a:pPr lvl="0">
              <a:spcAft>
                <a:spcPts val="600"/>
              </a:spcAft>
            </a:pP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  <a:p>
            <a:pPr marL="228600">
              <a:spcAft>
                <a:spcPts val="600"/>
              </a:spcAft>
              <a:buFont typeface="Calibri" panose="020F0502020204030204" pitchFamily="34" charset="0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 </a:t>
            </a:r>
          </a:p>
          <a:p>
            <a:pPr marL="228600">
              <a:spcAft>
                <a:spcPts val="600"/>
              </a:spcAft>
              <a:buFont typeface="Calibri" panose="020F0502020204030204" pitchFamily="34" charset="0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28600">
              <a:spcAft>
                <a:spcPts val="600"/>
              </a:spcAft>
              <a:buFont typeface="Calibri" panose="020F0502020204030204" pitchFamily="34" charset="0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  <a:p>
            <a:pPr marL="228600">
              <a:spcAft>
                <a:spcPts val="600"/>
              </a:spcAft>
              <a:buFont typeface="Calibri" panose="020F0502020204030204" pitchFamily="34" charset="0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  <a:p>
            <a:pPr marL="342900" lvl="0" indent="-342900">
              <a:spcAft>
                <a:spcPts val="600"/>
              </a:spcAft>
              <a:buFont typeface="Calibri" panose="020F0502020204030204" pitchFamily="34" charset="0"/>
              <a:buChar char=""/>
            </a:pPr>
            <a:r>
              <a:rPr lang="en-US" sz="65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Becoming </a:t>
            </a:r>
            <a:r>
              <a:rPr lang="en-US" sz="6500" b="1" dirty="0">
                <a:solidFill>
                  <a:srgbClr val="FF0000"/>
                </a:solidFill>
                <a:effectLst/>
              </a:rPr>
              <a:t>professionally </a:t>
            </a:r>
            <a:r>
              <a:rPr lang="en-US" sz="6500" dirty="0">
                <a:effectLst/>
              </a:rPr>
              <a:t>competent</a:t>
            </a:r>
            <a:r>
              <a:rPr lang="en-US" sz="6500" b="1" dirty="0">
                <a:solidFill>
                  <a:srgbClr val="FF0000"/>
                </a:solidFill>
                <a:effectLst/>
              </a:rPr>
              <a:t> </a:t>
            </a:r>
            <a:r>
              <a:rPr lang="en-US" sz="65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is more than technical training and knowledge alone.  </a:t>
            </a:r>
          </a:p>
          <a:p>
            <a:pPr marL="457200">
              <a:spcAft>
                <a:spcPts val="600"/>
              </a:spcAft>
              <a:buFont typeface="Calibri" panose="020F0502020204030204" pitchFamily="34" charset="0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 </a:t>
            </a:r>
          </a:p>
        </p:txBody>
      </p:sp>
      <p:pic>
        <p:nvPicPr>
          <p:cNvPr id="6" name="Graphic 5" descr="Earth Globe Americas">
            <a:extLst>
              <a:ext uri="{FF2B5EF4-FFF2-40B4-BE49-F238E27FC236}">
                <a16:creationId xmlns:a16="http://schemas.microsoft.com/office/drawing/2014/main" id="{CF9347F5-696A-4EC1-A372-209D594915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69337" y="1770422"/>
            <a:ext cx="3144043" cy="3144043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CB06839E-D8C3-4A74-BA2B-3B97E7B2CD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2884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7233DC-8D06-4809-80AD-C9E1C25DC758}"/>
              </a:ext>
            </a:extLst>
          </p:cNvPr>
          <p:cNvSpPr txBox="1"/>
          <p:nvPr/>
        </p:nvSpPr>
        <p:spPr>
          <a:xfrm>
            <a:off x="3120761" y="465039"/>
            <a:ext cx="60895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Franklin Gothic Book" panose="020B0503020102020204" pitchFamily="34" charset="0"/>
                <a:cs typeface="Calibri" panose="020F0502020204030204" pitchFamily="34" charset="0"/>
              </a:rPr>
              <a:t>EQUALLY IMPORTANT </a:t>
            </a:r>
          </a:p>
          <a:p>
            <a:r>
              <a:rPr lang="en-GB" sz="2800" b="1" dirty="0">
                <a:solidFill>
                  <a:srgbClr val="0070C0"/>
                </a:solidFill>
                <a:latin typeface="Franklin Gothic Book" panose="020B0503020102020204" pitchFamily="34" charset="0"/>
                <a:cs typeface="Calibri" panose="020F0502020204030204" pitchFamily="34" charset="0"/>
              </a:rPr>
              <a:t>CHARTERSHIP CRITERIA to (</a:t>
            </a:r>
            <a:r>
              <a:rPr lang="en-GB" sz="2800" b="1" dirty="0" err="1">
                <a:solidFill>
                  <a:srgbClr val="0070C0"/>
                </a:solidFill>
                <a:latin typeface="Franklin Gothic Book" panose="020B0503020102020204" pitchFamily="34" charset="0"/>
                <a:cs typeface="Calibri" panose="020F0502020204030204" pitchFamily="34" charset="0"/>
              </a:rPr>
              <a:t>i</a:t>
            </a:r>
            <a:r>
              <a:rPr lang="en-GB" sz="2800" b="1" dirty="0">
                <a:solidFill>
                  <a:srgbClr val="0070C0"/>
                </a:solidFill>
                <a:latin typeface="Franklin Gothic Book" panose="020B0503020102020204" pitchFamily="34" charset="0"/>
                <a:cs typeface="Calibri" panose="020F0502020204030204" pitchFamily="34" charset="0"/>
              </a:rPr>
              <a:t>) and (ii)</a:t>
            </a:r>
          </a:p>
        </p:txBody>
      </p:sp>
      <p:pic>
        <p:nvPicPr>
          <p:cNvPr id="3" name="Picture 2" descr="A drawing of a face&#10;&#10;Description automatically generated">
            <a:extLst>
              <a:ext uri="{FF2B5EF4-FFF2-40B4-BE49-F238E27FC236}">
                <a16:creationId xmlns:a16="http://schemas.microsoft.com/office/drawing/2014/main" id="{A157657E-F5E5-47C7-B8A1-ECC1105DDF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21" y="118197"/>
            <a:ext cx="2484187" cy="16477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8FA668-E652-4689-8998-B3692B043E95}"/>
              </a:ext>
            </a:extLst>
          </p:cNvPr>
          <p:cNvSpPr txBox="1"/>
          <p:nvPr/>
        </p:nvSpPr>
        <p:spPr>
          <a:xfrm>
            <a:off x="461639" y="1747568"/>
            <a:ext cx="11407807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000000"/>
                </a:solidFill>
                <a:latin typeface="Franklin Gothic Book" panose="020F0502020204030204"/>
              </a:rPr>
              <a:t>(iii) Effective </a:t>
            </a:r>
            <a:r>
              <a:rPr lang="en-GB" sz="2400" b="1" dirty="0">
                <a:solidFill>
                  <a:srgbClr val="FF0000"/>
                </a:solidFill>
                <a:latin typeface="Franklin Gothic Book" panose="020F0502020204030204"/>
              </a:rPr>
              <a:t>communication</a:t>
            </a:r>
            <a:r>
              <a:rPr lang="en-GB" sz="2400" b="1" dirty="0">
                <a:solidFill>
                  <a:srgbClr val="000000"/>
                </a:solidFill>
                <a:latin typeface="Franklin Gothic Book" panose="020F0502020204030204"/>
              </a:rPr>
              <a:t> in writing (a) and orally (b)</a:t>
            </a:r>
          </a:p>
          <a:p>
            <a:endParaRPr lang="en-GB" sz="2400" b="1" dirty="0">
              <a:solidFill>
                <a:srgbClr val="000000"/>
              </a:solidFill>
              <a:latin typeface="Franklin Gothic Book" panose="020F0502020204030204"/>
            </a:endParaRPr>
          </a:p>
          <a:p>
            <a:r>
              <a:rPr lang="en-GB" sz="2400" b="1" dirty="0">
                <a:solidFill>
                  <a:srgbClr val="000000"/>
                </a:solidFill>
                <a:latin typeface="Franklin Gothic Book" panose="020F0502020204030204"/>
              </a:rPr>
              <a:t>(iv) Competence in the management of </a:t>
            </a:r>
            <a:r>
              <a:rPr lang="en-GB" sz="2400" b="1" dirty="0">
                <a:solidFill>
                  <a:srgbClr val="FF0000"/>
                </a:solidFill>
                <a:latin typeface="Franklin Gothic Book" panose="020F0502020204030204"/>
              </a:rPr>
              <a:t>Health &amp; Safety </a:t>
            </a:r>
            <a:r>
              <a:rPr lang="en-GB" sz="2400" b="1" dirty="0">
                <a:solidFill>
                  <a:srgbClr val="000000"/>
                </a:solidFill>
                <a:latin typeface="Franklin Gothic Book" panose="020F0502020204030204"/>
              </a:rPr>
              <a:t>and </a:t>
            </a:r>
            <a:r>
              <a:rPr lang="en-GB" sz="2400" b="1" dirty="0">
                <a:solidFill>
                  <a:srgbClr val="FF0000"/>
                </a:solidFill>
                <a:latin typeface="Franklin Gothic Book" panose="020F0502020204030204"/>
              </a:rPr>
              <a:t>Environmental</a:t>
            </a:r>
            <a:r>
              <a:rPr lang="en-GB" sz="2400" b="1" dirty="0">
                <a:solidFill>
                  <a:srgbClr val="000000"/>
                </a:solidFill>
                <a:latin typeface="Franklin Gothic Book" panose="020F0502020204030204"/>
              </a:rPr>
              <a:t> issues, and </a:t>
            </a:r>
            <a:r>
              <a:rPr lang="en-GB" sz="2400" b="1" u="sng" dirty="0">
                <a:solidFill>
                  <a:srgbClr val="FF0000"/>
                </a:solidFill>
                <a:latin typeface="Franklin Gothic Book" panose="020F0502020204030204"/>
              </a:rPr>
              <a:t>statutory obligations</a:t>
            </a:r>
            <a:r>
              <a:rPr lang="en-GB" sz="2400" b="1" u="sng" dirty="0">
                <a:solidFill>
                  <a:srgbClr val="000000"/>
                </a:solidFill>
                <a:latin typeface="Franklin Gothic Book" panose="020F0502020204030204"/>
              </a:rPr>
              <a:t> </a:t>
            </a:r>
          </a:p>
          <a:p>
            <a:r>
              <a:rPr lang="en-GB" sz="2000" dirty="0">
                <a:solidFill>
                  <a:srgbClr val="00B050"/>
                </a:solidFill>
                <a:latin typeface="Franklin Gothic Book" panose="020F0502020204030204"/>
              </a:rPr>
              <a:t>(e.g. </a:t>
            </a:r>
            <a:r>
              <a:rPr lang="en-GB" sz="2000" dirty="0" err="1">
                <a:solidFill>
                  <a:srgbClr val="00B050"/>
                </a:solidFill>
                <a:latin typeface="Franklin Gothic Book" panose="020F0502020204030204"/>
              </a:rPr>
              <a:t>CDM</a:t>
            </a:r>
            <a:r>
              <a:rPr lang="en-GB" sz="2000" dirty="0">
                <a:solidFill>
                  <a:srgbClr val="00B050"/>
                </a:solidFill>
                <a:latin typeface="Franklin Gothic Book" panose="020F0502020204030204"/>
              </a:rPr>
              <a:t> Regs; COSHH, sustainability, carbon imprints, recycling, waste handling, </a:t>
            </a:r>
            <a:r>
              <a:rPr lang="en-GB" sz="2000" dirty="0" err="1">
                <a:solidFill>
                  <a:srgbClr val="00B050"/>
                </a:solidFill>
                <a:latin typeface="Franklin Gothic Book" panose="020F0502020204030204"/>
              </a:rPr>
              <a:t>HASAWA</a:t>
            </a:r>
            <a:r>
              <a:rPr lang="en-GB" sz="2000" dirty="0">
                <a:solidFill>
                  <a:srgbClr val="00B050"/>
                </a:solidFill>
                <a:latin typeface="Franklin Gothic Book" panose="020F0502020204030204"/>
              </a:rPr>
              <a:t> 1974, HSE…)</a:t>
            </a:r>
          </a:p>
          <a:p>
            <a:endParaRPr lang="en-GB" sz="2000" b="1" dirty="0">
              <a:solidFill>
                <a:srgbClr val="000000"/>
              </a:solidFill>
              <a:latin typeface="Franklin Gothic Book" panose="020F0502020204030204"/>
            </a:endParaRPr>
          </a:p>
          <a:p>
            <a:r>
              <a:rPr lang="en-GB" sz="2000" b="1" dirty="0">
                <a:solidFill>
                  <a:srgbClr val="000000"/>
                </a:solidFill>
                <a:latin typeface="Franklin Gothic Book" panose="020B0503020102020204" pitchFamily="34" charset="0"/>
              </a:rPr>
              <a:t>(v) </a:t>
            </a:r>
            <a:r>
              <a:rPr lang="en-GB" sz="2400" b="1" dirty="0">
                <a:solidFill>
                  <a:srgbClr val="000000"/>
                </a:solidFill>
                <a:latin typeface="Franklin Gothic Book" panose="020B0503020102020204" pitchFamily="34" charset="0"/>
              </a:rPr>
              <a:t>Clear understanding of </a:t>
            </a:r>
            <a:r>
              <a:rPr lang="en-GB" sz="2400" b="1" dirty="0">
                <a:solidFill>
                  <a:srgbClr val="FF0000"/>
                </a:solidFill>
                <a:latin typeface="Franklin Gothic Book" panose="020B0503020102020204" pitchFamily="34" charset="0"/>
              </a:rPr>
              <a:t>professionalism </a:t>
            </a:r>
            <a:r>
              <a:rPr lang="en-GB" sz="2400" b="1" dirty="0">
                <a:solidFill>
                  <a:srgbClr val="000000"/>
                </a:solidFill>
                <a:latin typeface="Franklin Gothic Book" panose="020B0503020102020204" pitchFamily="34" charset="0"/>
              </a:rPr>
              <a:t>and the </a:t>
            </a:r>
            <a:r>
              <a:rPr lang="en-GB" sz="2400" b="1" dirty="0">
                <a:solidFill>
                  <a:srgbClr val="FF0000"/>
                </a:solidFill>
                <a:latin typeface="Franklin Gothic Book" panose="020B0503020102020204" pitchFamily="34" charset="0"/>
              </a:rPr>
              <a:t>Codes of Conduct </a:t>
            </a:r>
            <a:r>
              <a:rPr lang="en-GB" dirty="0">
                <a:latin typeface="Franklin Gothic Book" panose="020B0503020102020204" pitchFamily="34" charset="0"/>
              </a:rPr>
              <a:t>[copy attached]</a:t>
            </a:r>
          </a:p>
          <a:p>
            <a:r>
              <a:rPr lang="en-GB" sz="2000" dirty="0">
                <a:solidFill>
                  <a:srgbClr val="00B050"/>
                </a:solidFill>
                <a:latin typeface="Franklin Gothic Book" panose="020B0503020102020204" pitchFamily="34" charset="0"/>
              </a:rPr>
              <a:t>(fairness, integrity, duty of care, negligence, plagiarism, care for others [H&amp;S!], unbiased opinion…)</a:t>
            </a:r>
          </a:p>
          <a:p>
            <a:r>
              <a:rPr lang="en-GB" sz="2000" dirty="0">
                <a:solidFill>
                  <a:srgbClr val="00B050"/>
                </a:solidFill>
                <a:latin typeface="Franklin Gothic Book" panose="020F0502020204030204"/>
              </a:rPr>
              <a:t> </a:t>
            </a:r>
          </a:p>
          <a:p>
            <a:r>
              <a:rPr lang="en-GB" sz="2000" b="1" dirty="0">
                <a:solidFill>
                  <a:srgbClr val="000000"/>
                </a:solidFill>
                <a:latin typeface="Franklin Gothic Book" panose="020F0502020204030204"/>
              </a:rPr>
              <a:t>(vi) </a:t>
            </a:r>
            <a:r>
              <a:rPr lang="en-GB" sz="2400" b="1" dirty="0">
                <a:solidFill>
                  <a:srgbClr val="000000"/>
                </a:solidFill>
                <a:latin typeface="Franklin Gothic Book" panose="020F0502020204030204"/>
              </a:rPr>
              <a:t>Commitment to </a:t>
            </a:r>
            <a:r>
              <a:rPr lang="en-GB" sz="2400" b="1" dirty="0" err="1">
                <a:solidFill>
                  <a:srgbClr val="FF0000"/>
                </a:solidFill>
                <a:latin typeface="Franklin Gothic Book" panose="020F0502020204030204"/>
              </a:rPr>
              <a:t>CPD</a:t>
            </a:r>
            <a:r>
              <a:rPr lang="en-GB" sz="2400" b="1" dirty="0">
                <a:solidFill>
                  <a:srgbClr val="FF0000"/>
                </a:solidFill>
                <a:latin typeface="Franklin Gothic Book" panose="020F0502020204030204"/>
              </a:rPr>
              <a:t>  </a:t>
            </a:r>
            <a:r>
              <a:rPr lang="en-GB" dirty="0">
                <a:latin typeface="Franklin Gothic Book" panose="020F0502020204030204"/>
              </a:rPr>
              <a:t>[see attached ‘Soapbox’ article from Geoscientist Magazine]</a:t>
            </a:r>
          </a:p>
          <a:p>
            <a:r>
              <a:rPr lang="en-GB" sz="2000" dirty="0">
                <a:solidFill>
                  <a:srgbClr val="00B050"/>
                </a:solidFill>
                <a:latin typeface="Franklin Gothic Book" panose="020F0502020204030204"/>
              </a:rPr>
              <a:t>(not just for keeping the rust at bay but also to expand your horizons – onward and upwards!!)</a:t>
            </a:r>
          </a:p>
          <a:p>
            <a:endParaRPr lang="en-GB" sz="2000" b="1" dirty="0">
              <a:solidFill>
                <a:srgbClr val="000000"/>
              </a:solidFill>
              <a:latin typeface="Franklin Gothic Book" panose="020F0502020204030204"/>
            </a:endParaRPr>
          </a:p>
          <a:p>
            <a:r>
              <a:rPr lang="en-GB" sz="2000" b="1" dirty="0">
                <a:solidFill>
                  <a:srgbClr val="000000"/>
                </a:solidFill>
                <a:latin typeface="Franklin Gothic Book" panose="020F0502020204030204"/>
              </a:rPr>
              <a:t>(vii) </a:t>
            </a:r>
            <a:r>
              <a:rPr lang="en-GB" sz="2400" b="1" dirty="0">
                <a:solidFill>
                  <a:srgbClr val="000000"/>
                </a:solidFill>
                <a:latin typeface="Franklin Gothic Book" panose="020F0502020204030204"/>
              </a:rPr>
              <a:t>Competence in </a:t>
            </a:r>
            <a:r>
              <a:rPr lang="en-GB" sz="2400" b="1" dirty="0">
                <a:solidFill>
                  <a:srgbClr val="FF0000"/>
                </a:solidFill>
                <a:latin typeface="Franklin Gothic Book" panose="020F0502020204030204"/>
              </a:rPr>
              <a:t>your area of expertise</a:t>
            </a:r>
            <a:r>
              <a:rPr lang="en-GB" sz="2400" dirty="0">
                <a:solidFill>
                  <a:srgbClr val="FF0000"/>
                </a:solidFill>
                <a:latin typeface="Franklin Gothic Book" panose="020F0502020204030204"/>
              </a:rPr>
              <a:t> </a:t>
            </a:r>
            <a:r>
              <a:rPr lang="en-GB" dirty="0">
                <a:latin typeface="Franklin Gothic Book" panose="020F0502020204030204"/>
              </a:rPr>
              <a:t>[no straying into areas you lack competence in – see </a:t>
            </a:r>
            <a:r>
              <a:rPr lang="en-GB" dirty="0" err="1">
                <a:latin typeface="Franklin Gothic Book" panose="020F0502020204030204"/>
              </a:rPr>
              <a:t>CoC</a:t>
            </a:r>
            <a:r>
              <a:rPr lang="en-GB" dirty="0">
                <a:latin typeface="Franklin Gothic Book" panose="020F0502020204030204"/>
              </a:rPr>
              <a:t>]</a:t>
            </a:r>
          </a:p>
          <a:p>
            <a:r>
              <a:rPr lang="en-GB" sz="2000" dirty="0">
                <a:solidFill>
                  <a:srgbClr val="00B050"/>
                </a:solidFill>
                <a:latin typeface="Franklin Gothic Book" panose="020F0502020204030204"/>
              </a:rPr>
              <a:t>(e.g. Hydrogeology, Mineral Exploration, Engineering Geology, Mapping, Ground Investigation…)</a:t>
            </a:r>
          </a:p>
        </p:txBody>
      </p:sp>
    </p:spTree>
    <p:extLst>
      <p:ext uri="{BB962C8B-B14F-4D97-AF65-F5344CB8AC3E}">
        <p14:creationId xmlns:p14="http://schemas.microsoft.com/office/powerpoint/2010/main" val="3761140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D5DCC1F-7339-4862-81A7-44D51E1F2946}"/>
              </a:ext>
            </a:extLst>
          </p:cNvPr>
          <p:cNvSpPr txBox="1"/>
          <p:nvPr/>
        </p:nvSpPr>
        <p:spPr>
          <a:xfrm>
            <a:off x="371474" y="94511"/>
            <a:ext cx="11560113" cy="69018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sz="2400" b="1" dirty="0">
                <a:effectLst/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practical application of </a:t>
            </a:r>
            <a:r>
              <a:rPr lang="en-US" sz="2400" b="1" dirty="0"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technical </a:t>
            </a:r>
            <a:r>
              <a:rPr lang="en-US" sz="2400" b="1" dirty="0">
                <a:effectLst/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knowledge has to be done within a framework of, viz:</a:t>
            </a:r>
            <a:endParaRPr lang="en-US" sz="800" b="1" dirty="0">
              <a:effectLst/>
              <a:latin typeface="Arial Nova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7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Law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(e.g. EPA, Duty of Care, contract, tort - negligence, waste definition and disposal, </a:t>
            </a:r>
            <a:r>
              <a:rPr lang="en-U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HASAWA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1974…)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7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Regulation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(e.g. waste handling, </a:t>
            </a:r>
            <a:r>
              <a:rPr lang="en-U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CDM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COSHH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Building Regs, Health &amp; Safety…)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7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GSL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Codes of Conduct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ignore at your </a:t>
            </a:r>
            <a:r>
              <a:rPr lang="en-US" sz="20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peril                (Latest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Issue 10.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17 Jun 2020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is attached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7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Current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technical standards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(e.g. British Standards, Eurocode 7, Highways Agency)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7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27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 practice 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mitigating liability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(e.g. British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Standards CoPs, AGS publications, </a:t>
            </a:r>
            <a:r>
              <a:rPr lang="en-U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CIRIA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stuff)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7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27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inancial management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(e.g. proposal pricing, invoicing, cost monitoring and control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),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6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Peop</a:t>
            </a:r>
            <a:r>
              <a:rPr lang="en-US" sz="27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management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staff, contractors, authorities, the Boss, colleagues and… 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Clients</a:t>
            </a:r>
            <a:r>
              <a:rPr lang="en-US" sz="2400" b="1" dirty="0">
                <a:solidFill>
                  <a:srgbClr val="FF0000"/>
                </a:solidFill>
                <a:effectLst/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lvl="0">
              <a:lnSpc>
                <a:spcPct val="150000"/>
              </a:lnSpc>
              <a:spcAft>
                <a:spcPts val="0"/>
              </a:spcAft>
            </a:pPr>
            <a:endParaRPr lang="en-US" sz="800" b="1" dirty="0">
              <a:solidFill>
                <a:srgbClr val="0070C0"/>
              </a:solidFill>
              <a:latin typeface="Arial Nova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en-US" sz="3200" b="1" dirty="0">
                <a:solidFill>
                  <a:srgbClr val="0070C0"/>
                </a:solidFill>
                <a:effectLst/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-  all for beneficial effect</a:t>
            </a:r>
          </a:p>
          <a:p>
            <a:pPr marL="457200">
              <a:spcAft>
                <a:spcPts val="0"/>
              </a:spcAft>
            </a:pPr>
            <a:endParaRPr lang="en-US" sz="3200" b="1" dirty="0">
              <a:solidFill>
                <a:srgbClr val="0070C0"/>
              </a:solidFill>
              <a:effectLst/>
              <a:latin typeface="Arial Nova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en-US" sz="3200" b="1" dirty="0">
                <a:solidFill>
                  <a:schemeClr val="bg1"/>
                </a:solidFill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The above make an excellent aide to </a:t>
            </a:r>
            <a:r>
              <a:rPr lang="en-US" sz="3200" b="1" dirty="0" err="1">
                <a:solidFill>
                  <a:schemeClr val="bg1"/>
                </a:solidFill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CPD</a:t>
            </a:r>
            <a:r>
              <a:rPr lang="en-US" sz="3200" b="1" dirty="0">
                <a:solidFill>
                  <a:schemeClr val="bg1"/>
                </a:solidFill>
                <a:latin typeface="Arial Nova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planning!!</a:t>
            </a:r>
            <a:endParaRPr lang="en-GB" sz="3200" b="1" dirty="0">
              <a:solidFill>
                <a:schemeClr val="bg1"/>
              </a:solidFill>
              <a:effectLst/>
              <a:latin typeface="Arial Nova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9C49A7-DA5A-48B6-B990-5CBAE3337D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4778" y="2110017"/>
            <a:ext cx="816145" cy="8161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0B9EA0A-8526-41A9-88D4-3EF608D54C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013" y="5289966"/>
            <a:ext cx="1165111" cy="872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83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RetrospectVTI">
  <a:themeElements>
    <a:clrScheme name="AnalogousFromDarkSeedLeftStep">
      <a:dk1>
        <a:srgbClr val="000000"/>
      </a:dk1>
      <a:lt1>
        <a:srgbClr val="FFFFFF"/>
      </a:lt1>
      <a:dk2>
        <a:srgbClr val="242641"/>
      </a:dk2>
      <a:lt2>
        <a:srgbClr val="E2E3E8"/>
      </a:lt2>
      <a:accent1>
        <a:srgbClr val="ADA244"/>
      </a:accent1>
      <a:accent2>
        <a:srgbClr val="B1733B"/>
      </a:accent2>
      <a:accent3>
        <a:srgbClr val="C3544D"/>
      </a:accent3>
      <a:accent4>
        <a:srgbClr val="B13B65"/>
      </a:accent4>
      <a:accent5>
        <a:srgbClr val="C34DA8"/>
      </a:accent5>
      <a:accent6>
        <a:srgbClr val="9B3BB1"/>
      </a:accent6>
      <a:hlink>
        <a:srgbClr val="BF3F8C"/>
      </a:hlink>
      <a:folHlink>
        <a:srgbClr val="7F7F7F"/>
      </a:folHlink>
    </a:clrScheme>
    <a:fontScheme name="Retrospect">
      <a:majorFont>
        <a:latin typeface="Bookman Old Style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VTI" id="{ABE3C30C-0FC0-4450-828E-52DE70F1BCCB}" vid="{A6E2497D-935A-4CFD-B9FD-6DCB15FA68B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1904</Words>
  <Application>Microsoft Office PowerPoint</Application>
  <PresentationFormat>Widescreen</PresentationFormat>
  <Paragraphs>218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44" baseType="lpstr">
      <vt:lpstr>arial</vt:lpstr>
      <vt:lpstr>arial</vt:lpstr>
      <vt:lpstr>Arial Nova</vt:lpstr>
      <vt:lpstr>Bookman Old Style</vt:lpstr>
      <vt:lpstr>Calibri</vt:lpstr>
      <vt:lpstr>Calibri Light</vt:lpstr>
      <vt:lpstr>Century Gothic</vt:lpstr>
      <vt:lpstr>Consolas</vt:lpstr>
      <vt:lpstr>Franklin Gothic Book</vt:lpstr>
      <vt:lpstr>FrutigerLT-Ligh1</vt:lpstr>
      <vt:lpstr>Perpetua</vt:lpstr>
      <vt:lpstr>source_sans_prolight</vt:lpstr>
      <vt:lpstr>Symbol</vt:lpstr>
      <vt:lpstr>Verdana</vt:lpstr>
      <vt:lpstr>Wingdings</vt:lpstr>
      <vt:lpstr>RetrospectVTI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Elf ‘n Safety is not an ‘add on’ accessory to professional activities…  </vt:lpstr>
      <vt:lpstr>PowerPoint Presentation</vt:lpstr>
      <vt:lpstr>           Know this well!   UK government agency (a QUANGO) responsible for encouragement,  regulation and enforcement of WORKPLACE health, safety and welfare,  and for research into occupational risks in Great Britain. Wikipedia</vt:lpstr>
      <vt:lpstr> </vt:lpstr>
      <vt:lpstr> </vt:lpstr>
      <vt:lpstr>PowerPoint Presentation</vt:lpstr>
      <vt:lpstr> </vt:lpstr>
      <vt:lpstr>Hazards and Risks</vt:lpstr>
      <vt:lpstr> </vt:lpstr>
      <vt:lpstr> </vt:lpstr>
      <vt:lpstr> </vt:lpstr>
      <vt:lpstr> WARNING!  There is another definition of ‘risk’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Hope</dc:creator>
  <cp:lastModifiedBy>David Hope</cp:lastModifiedBy>
  <cp:revision>1</cp:revision>
  <dcterms:created xsi:type="dcterms:W3CDTF">2020-08-26T11:36:17Z</dcterms:created>
  <dcterms:modified xsi:type="dcterms:W3CDTF">2020-08-26T12:58:16Z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